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412" r:id="rId3"/>
    <p:sldId id="3444" r:id="rId5"/>
    <p:sldId id="3460" r:id="rId6"/>
    <p:sldId id="3441" r:id="rId7"/>
    <p:sldId id="3442" r:id="rId8"/>
    <p:sldId id="3443" r:id="rId9"/>
    <p:sldId id="3445" r:id="rId10"/>
    <p:sldId id="3448" r:id="rId11"/>
    <p:sldId id="3449" r:id="rId12"/>
    <p:sldId id="3450" r:id="rId13"/>
    <p:sldId id="3454" r:id="rId14"/>
    <p:sldId id="3455" r:id="rId15"/>
    <p:sldId id="3452" r:id="rId16"/>
    <p:sldId id="3453" r:id="rId17"/>
    <p:sldId id="3451" r:id="rId18"/>
    <p:sldId id="3447" r:id="rId19"/>
    <p:sldId id="3461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等线" panose="02010600030101010101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0CECE-3CA1-46DA-9735-83A1D92C94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B437C-4075-4C2F-909A-8806BA5C0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C80-24C4-4765-AB6D-D4ECA8DF3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F81B-7365-44CA-9024-E2A727A7DD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C80-24C4-4765-AB6D-D4ECA8DF3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F81B-7365-44CA-9024-E2A727A7DD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06546" y="114300"/>
            <a:ext cx="5985455" cy="3682222"/>
          </a:xfrm>
          <a:custGeom>
            <a:avLst/>
            <a:gdLst>
              <a:gd name="connsiteX0" fmla="*/ 2286913 w 11941295"/>
              <a:gd name="connsiteY0" fmla="*/ 6453611 h 7364444"/>
              <a:gd name="connsiteX1" fmla="*/ 2285047 w 11941295"/>
              <a:gd name="connsiteY1" fmla="*/ 6453904 h 7364444"/>
              <a:gd name="connsiteX2" fmla="*/ 2282648 w 11941295"/>
              <a:gd name="connsiteY2" fmla="*/ 6454281 h 7364444"/>
              <a:gd name="connsiteX3" fmla="*/ 840828 w 11941295"/>
              <a:gd name="connsiteY3" fmla="*/ 5288309 h 7364444"/>
              <a:gd name="connsiteX4" fmla="*/ 840828 w 11941295"/>
              <a:gd name="connsiteY4" fmla="*/ 5288309 h 7364444"/>
              <a:gd name="connsiteX5" fmla="*/ 802447 w 11941295"/>
              <a:gd name="connsiteY5" fmla="*/ 5294342 h 7364444"/>
              <a:gd name="connsiteX6" fmla="*/ 802447 w 11941295"/>
              <a:gd name="connsiteY6" fmla="*/ 5294342 h 7364444"/>
              <a:gd name="connsiteX7" fmla="*/ 770371 w 11941295"/>
              <a:gd name="connsiteY7" fmla="*/ 5248612 h 7364444"/>
              <a:gd name="connsiteX8" fmla="*/ 794575 w 11941295"/>
              <a:gd name="connsiteY8" fmla="*/ 5265761 h 7364444"/>
              <a:gd name="connsiteX9" fmla="*/ 802447 w 11941295"/>
              <a:gd name="connsiteY9" fmla="*/ 5294342 h 7364444"/>
              <a:gd name="connsiteX10" fmla="*/ 783257 w 11941295"/>
              <a:gd name="connsiteY10" fmla="*/ 5297359 h 7364444"/>
              <a:gd name="connsiteX11" fmla="*/ 764067 w 11941295"/>
              <a:gd name="connsiteY11" fmla="*/ 5300375 h 7364444"/>
              <a:gd name="connsiteX12" fmla="*/ 717773 w 11941295"/>
              <a:gd name="connsiteY12" fmla="*/ 5256074 h 7364444"/>
              <a:gd name="connsiteX13" fmla="*/ 756154 w 11941295"/>
              <a:gd name="connsiteY13" fmla="*/ 5250041 h 7364444"/>
              <a:gd name="connsiteX14" fmla="*/ 770371 w 11941295"/>
              <a:gd name="connsiteY14" fmla="*/ 5248612 h 7364444"/>
              <a:gd name="connsiteX15" fmla="*/ 11910793 w 11941295"/>
              <a:gd name="connsiteY15" fmla="*/ 0 h 7364444"/>
              <a:gd name="connsiteX16" fmla="*/ 11941295 w 11941295"/>
              <a:gd name="connsiteY16" fmla="*/ 78512 h 7364444"/>
              <a:gd name="connsiteX17" fmla="*/ 11941295 w 11941295"/>
              <a:gd name="connsiteY17" fmla="*/ 5108006 h 7364444"/>
              <a:gd name="connsiteX18" fmla="*/ 9178757 w 11941295"/>
              <a:gd name="connsiteY18" fmla="*/ 6195917 h 7364444"/>
              <a:gd name="connsiteX19" fmla="*/ 9143223 w 11941295"/>
              <a:gd name="connsiteY19" fmla="*/ 6220410 h 7364444"/>
              <a:gd name="connsiteX20" fmla="*/ 8999443 w 11941295"/>
              <a:gd name="connsiteY20" fmla="*/ 6275249 h 7364444"/>
              <a:gd name="connsiteX21" fmla="*/ 8593083 w 11941295"/>
              <a:gd name="connsiteY21" fmla="*/ 6442286 h 7364444"/>
              <a:gd name="connsiteX22" fmla="*/ 8592821 w 11941295"/>
              <a:gd name="connsiteY22" fmla="*/ 6440623 h 7364444"/>
              <a:gd name="connsiteX23" fmla="*/ 8592093 w 11941295"/>
              <a:gd name="connsiteY23" fmla="*/ 6435994 h 7364444"/>
              <a:gd name="connsiteX24" fmla="*/ 8590755 w 11941295"/>
              <a:gd name="connsiteY24" fmla="*/ 6427477 h 7364444"/>
              <a:gd name="connsiteX25" fmla="*/ 8590755 w 11941295"/>
              <a:gd name="connsiteY25" fmla="*/ 6427477 h 7364444"/>
              <a:gd name="connsiteX26" fmla="*/ 8592821 w 11941295"/>
              <a:gd name="connsiteY26" fmla="*/ 6440623 h 7364444"/>
              <a:gd name="connsiteX27" fmla="*/ 8592959 w 11941295"/>
              <a:gd name="connsiteY27" fmla="*/ 6441499 h 7364444"/>
              <a:gd name="connsiteX28" fmla="*/ 8593083 w 11941295"/>
              <a:gd name="connsiteY28" fmla="*/ 6442286 h 7364444"/>
              <a:gd name="connsiteX29" fmla="*/ 8466663 w 11941295"/>
              <a:gd name="connsiteY29" fmla="*/ 6513737 h 7364444"/>
              <a:gd name="connsiteX30" fmla="*/ 8389901 w 11941295"/>
              <a:gd name="connsiteY30" fmla="*/ 6525804 h 7364444"/>
              <a:gd name="connsiteX31" fmla="*/ 8378631 w 11941295"/>
              <a:gd name="connsiteY31" fmla="*/ 6511013 h 7364444"/>
              <a:gd name="connsiteX32" fmla="*/ 8263877 w 11941295"/>
              <a:gd name="connsiteY32" fmla="*/ 6556205 h 7364444"/>
              <a:gd name="connsiteX33" fmla="*/ 8259525 w 11941295"/>
              <a:gd name="connsiteY33" fmla="*/ 6572088 h 7364444"/>
              <a:gd name="connsiteX34" fmla="*/ 8244291 w 11941295"/>
              <a:gd name="connsiteY34" fmla="*/ 6600273 h 7364444"/>
              <a:gd name="connsiteX35" fmla="*/ 8219363 w 11941295"/>
              <a:gd name="connsiteY35" fmla="*/ 6582431 h 7364444"/>
              <a:gd name="connsiteX36" fmla="*/ 8218739 w 11941295"/>
              <a:gd name="connsiteY36" fmla="*/ 6573980 h 7364444"/>
              <a:gd name="connsiteX37" fmla="*/ 7291849 w 11941295"/>
              <a:gd name="connsiteY37" fmla="*/ 6938997 h 7364444"/>
              <a:gd name="connsiteX38" fmla="*/ 6476089 w 11941295"/>
              <a:gd name="connsiteY38" fmla="*/ 7100849 h 7364444"/>
              <a:gd name="connsiteX39" fmla="*/ 6294685 w 11941295"/>
              <a:gd name="connsiteY39" fmla="*/ 7097438 h 7364444"/>
              <a:gd name="connsiteX40" fmla="*/ 6261581 w 11941295"/>
              <a:gd name="connsiteY40" fmla="*/ 7094278 h 7364444"/>
              <a:gd name="connsiteX41" fmla="*/ 6257619 w 11941295"/>
              <a:gd name="connsiteY41" fmla="*/ 7097130 h 7364444"/>
              <a:gd name="connsiteX42" fmla="*/ 6088243 w 11941295"/>
              <a:gd name="connsiteY42" fmla="*/ 7145515 h 7364444"/>
              <a:gd name="connsiteX43" fmla="*/ 5896341 w 11941295"/>
              <a:gd name="connsiteY43" fmla="*/ 7175682 h 7364444"/>
              <a:gd name="connsiteX44" fmla="*/ 5159195 w 11941295"/>
              <a:gd name="connsiteY44" fmla="*/ 7239981 h 7364444"/>
              <a:gd name="connsiteX45" fmla="*/ 4633145 w 11941295"/>
              <a:gd name="connsiteY45" fmla="*/ 7271097 h 7364444"/>
              <a:gd name="connsiteX46" fmla="*/ 4394947 w 11941295"/>
              <a:gd name="connsiteY46" fmla="*/ 7256962 h 7364444"/>
              <a:gd name="connsiteX47" fmla="*/ 4233512 w 11941295"/>
              <a:gd name="connsiteY47" fmla="*/ 7230761 h 7364444"/>
              <a:gd name="connsiteX48" fmla="*/ 3968213 w 11941295"/>
              <a:gd name="connsiteY48" fmla="*/ 7169308 h 7364444"/>
              <a:gd name="connsiteX49" fmla="*/ 3891451 w 11941295"/>
              <a:gd name="connsiteY49" fmla="*/ 7181375 h 7364444"/>
              <a:gd name="connsiteX50" fmla="*/ 3845158 w 11941295"/>
              <a:gd name="connsiteY50" fmla="*/ 7137073 h 7364444"/>
              <a:gd name="connsiteX51" fmla="*/ 3787587 w 11941295"/>
              <a:gd name="connsiteY51" fmla="*/ 7146123 h 7364444"/>
              <a:gd name="connsiteX52" fmla="*/ 3722104 w 11941295"/>
              <a:gd name="connsiteY52" fmla="*/ 7104839 h 7364444"/>
              <a:gd name="connsiteX53" fmla="*/ 3606962 w 11941295"/>
              <a:gd name="connsiteY53" fmla="*/ 7122939 h 7364444"/>
              <a:gd name="connsiteX54" fmla="*/ 3599049 w 11941295"/>
              <a:gd name="connsiteY54" fmla="*/ 7072604 h 7364444"/>
              <a:gd name="connsiteX55" fmla="*/ 3172315 w 11941295"/>
              <a:gd name="connsiteY55" fmla="*/ 6984950 h 7364444"/>
              <a:gd name="connsiteX56" fmla="*/ 3068451 w 11941295"/>
              <a:gd name="connsiteY56" fmla="*/ 6949699 h 7364444"/>
              <a:gd name="connsiteX57" fmla="*/ 3076363 w 11941295"/>
              <a:gd name="connsiteY57" fmla="*/ 7000034 h 7364444"/>
              <a:gd name="connsiteX58" fmla="*/ 3084276 w 11941295"/>
              <a:gd name="connsiteY58" fmla="*/ 7050369 h 7364444"/>
              <a:gd name="connsiteX59" fmla="*/ 3092188 w 11941295"/>
              <a:gd name="connsiteY59" fmla="*/ 7100703 h 7364444"/>
              <a:gd name="connsiteX60" fmla="*/ 3080911 w 11941295"/>
              <a:gd name="connsiteY60" fmla="*/ 7154055 h 7364444"/>
              <a:gd name="connsiteX61" fmla="*/ 3034617 w 11941295"/>
              <a:gd name="connsiteY61" fmla="*/ 7109753 h 7364444"/>
              <a:gd name="connsiteX62" fmla="*/ 3015427 w 11941295"/>
              <a:gd name="connsiteY62" fmla="*/ 7112770 h 7364444"/>
              <a:gd name="connsiteX63" fmla="*/ 3023340 w 11941295"/>
              <a:gd name="connsiteY63" fmla="*/ 7163105 h 7364444"/>
              <a:gd name="connsiteX64" fmla="*/ 3173497 w 11941295"/>
              <a:gd name="connsiteY64" fmla="*/ 7242657 h 7364444"/>
              <a:gd name="connsiteX65" fmla="*/ 3162219 w 11941295"/>
              <a:gd name="connsiteY65" fmla="*/ 7296009 h 7364444"/>
              <a:gd name="connsiteX66" fmla="*/ 3123838 w 11941295"/>
              <a:gd name="connsiteY66" fmla="*/ 7302042 h 7364444"/>
              <a:gd name="connsiteX67" fmla="*/ 3104648 w 11941295"/>
              <a:gd name="connsiteY67" fmla="*/ 7305059 h 7364444"/>
              <a:gd name="connsiteX68" fmla="*/ 3074180 w 11941295"/>
              <a:gd name="connsiteY68" fmla="*/ 7361427 h 7364444"/>
              <a:gd name="connsiteX69" fmla="*/ 3054990 w 11941295"/>
              <a:gd name="connsiteY69" fmla="*/ 7364444 h 7364444"/>
              <a:gd name="connsiteX70" fmla="*/ 3047077 w 11941295"/>
              <a:gd name="connsiteY70" fmla="*/ 7314109 h 7364444"/>
              <a:gd name="connsiteX71" fmla="*/ 3027887 w 11941295"/>
              <a:gd name="connsiteY71" fmla="*/ 7317126 h 7364444"/>
              <a:gd name="connsiteX72" fmla="*/ 2970316 w 11941295"/>
              <a:gd name="connsiteY72" fmla="*/ 7326176 h 7364444"/>
              <a:gd name="connsiteX73" fmla="*/ 2924023 w 11941295"/>
              <a:gd name="connsiteY73" fmla="*/ 7281874 h 7364444"/>
              <a:gd name="connsiteX74" fmla="*/ 2904832 w 11941295"/>
              <a:gd name="connsiteY74" fmla="*/ 7284891 h 7364444"/>
              <a:gd name="connsiteX75" fmla="*/ 2885642 w 11941295"/>
              <a:gd name="connsiteY75" fmla="*/ 7287908 h 7364444"/>
              <a:gd name="connsiteX76" fmla="*/ 2877730 w 11941295"/>
              <a:gd name="connsiteY76" fmla="*/ 7237573 h 7364444"/>
              <a:gd name="connsiteX77" fmla="*/ 2858539 w 11941295"/>
              <a:gd name="connsiteY77" fmla="*/ 7240590 h 7364444"/>
              <a:gd name="connsiteX78" fmla="*/ 2842714 w 11941295"/>
              <a:gd name="connsiteY78" fmla="*/ 7139920 h 7364444"/>
              <a:gd name="connsiteX79" fmla="*/ 2853992 w 11941295"/>
              <a:gd name="connsiteY79" fmla="*/ 7086569 h 7364444"/>
              <a:gd name="connsiteX80" fmla="*/ 2873182 w 11941295"/>
              <a:gd name="connsiteY80" fmla="*/ 7083552 h 7364444"/>
              <a:gd name="connsiteX81" fmla="*/ 2903650 w 11941295"/>
              <a:gd name="connsiteY81" fmla="*/ 7027184 h 7364444"/>
              <a:gd name="connsiteX82" fmla="*/ 2914928 w 11941295"/>
              <a:gd name="connsiteY82" fmla="*/ 6973832 h 7364444"/>
              <a:gd name="connsiteX83" fmla="*/ 2934118 w 11941295"/>
              <a:gd name="connsiteY83" fmla="*/ 6970816 h 7364444"/>
              <a:gd name="connsiteX84" fmla="*/ 3002967 w 11941295"/>
              <a:gd name="connsiteY84" fmla="*/ 6908414 h 7364444"/>
              <a:gd name="connsiteX85" fmla="*/ 2995054 w 11941295"/>
              <a:gd name="connsiteY85" fmla="*/ 6858079 h 7364444"/>
              <a:gd name="connsiteX86" fmla="*/ 2956674 w 11941295"/>
              <a:gd name="connsiteY86" fmla="*/ 6864113 h 7364444"/>
              <a:gd name="connsiteX87" fmla="*/ 2910381 w 11941295"/>
              <a:gd name="connsiteY87" fmla="*/ 6819811 h 7364444"/>
              <a:gd name="connsiteX88" fmla="*/ 2929571 w 11941295"/>
              <a:gd name="connsiteY88" fmla="*/ 6816794 h 7364444"/>
              <a:gd name="connsiteX89" fmla="*/ 2910381 w 11941295"/>
              <a:gd name="connsiteY89" fmla="*/ 6819811 h 7364444"/>
              <a:gd name="connsiteX90" fmla="*/ 2891190 w 11941295"/>
              <a:gd name="connsiteY90" fmla="*/ 6822828 h 7364444"/>
              <a:gd name="connsiteX91" fmla="*/ 2806517 w 11941295"/>
              <a:gd name="connsiteY91" fmla="*/ 6784560 h 7364444"/>
              <a:gd name="connsiteX92" fmla="*/ 2656359 w 11941295"/>
              <a:gd name="connsiteY92" fmla="*/ 6705007 h 7364444"/>
              <a:gd name="connsiteX93" fmla="*/ 2506202 w 11941295"/>
              <a:gd name="connsiteY93" fmla="*/ 6625454 h 7364444"/>
              <a:gd name="connsiteX94" fmla="*/ 2479099 w 11941295"/>
              <a:gd name="connsiteY94" fmla="*/ 6578136 h 7364444"/>
              <a:gd name="connsiteX95" fmla="*/ 2421528 w 11941295"/>
              <a:gd name="connsiteY95" fmla="*/ 6587186 h 7364444"/>
              <a:gd name="connsiteX96" fmla="*/ 2321029 w 11941295"/>
              <a:gd name="connsiteY96" fmla="*/ 6448248 h 7364444"/>
              <a:gd name="connsiteX97" fmla="*/ 2301838 w 11941295"/>
              <a:gd name="connsiteY97" fmla="*/ 6451265 h 7364444"/>
              <a:gd name="connsiteX98" fmla="*/ 2286913 w 11941295"/>
              <a:gd name="connsiteY98" fmla="*/ 6453611 h 7364444"/>
              <a:gd name="connsiteX99" fmla="*/ 2301838 w 11941295"/>
              <a:gd name="connsiteY99" fmla="*/ 6451265 h 7364444"/>
              <a:gd name="connsiteX100" fmla="*/ 2282648 w 11941295"/>
              <a:gd name="connsiteY100" fmla="*/ 6454281 h 7364444"/>
              <a:gd name="connsiteX101" fmla="*/ 2247633 w 11941295"/>
              <a:gd name="connsiteY101" fmla="*/ 6356628 h 7364444"/>
              <a:gd name="connsiteX102" fmla="*/ 2381965 w 11941295"/>
              <a:gd name="connsiteY102" fmla="*/ 6335512 h 7364444"/>
              <a:gd name="connsiteX103" fmla="*/ 2393243 w 11941295"/>
              <a:gd name="connsiteY103" fmla="*/ 6282160 h 7364444"/>
              <a:gd name="connsiteX104" fmla="*/ 2366140 w 11941295"/>
              <a:gd name="connsiteY104" fmla="*/ 6234842 h 7364444"/>
              <a:gd name="connsiteX105" fmla="*/ 2327759 w 11941295"/>
              <a:gd name="connsiteY105" fmla="*/ 6240875 h 7364444"/>
              <a:gd name="connsiteX106" fmla="*/ 2262275 w 11941295"/>
              <a:gd name="connsiteY106" fmla="*/ 6199590 h 7364444"/>
              <a:gd name="connsiteX107" fmla="*/ 1985698 w 11941295"/>
              <a:gd name="connsiteY107" fmla="*/ 6191489 h 7364444"/>
              <a:gd name="connsiteX108" fmla="*/ 1993611 w 11941295"/>
              <a:gd name="connsiteY108" fmla="*/ 6241824 h 7364444"/>
              <a:gd name="connsiteX109" fmla="*/ 1709121 w 11941295"/>
              <a:gd name="connsiteY109" fmla="*/ 6183388 h 7364444"/>
              <a:gd name="connsiteX110" fmla="*/ 1717034 w 11941295"/>
              <a:gd name="connsiteY110" fmla="*/ 6233723 h 7364444"/>
              <a:gd name="connsiteX111" fmla="*/ 1632360 w 11941295"/>
              <a:gd name="connsiteY111" fmla="*/ 6195455 h 7364444"/>
              <a:gd name="connsiteX112" fmla="*/ 1613170 w 11941295"/>
              <a:gd name="connsiteY112" fmla="*/ 6198472 h 7364444"/>
              <a:gd name="connsiteX113" fmla="*/ 1459647 w 11941295"/>
              <a:gd name="connsiteY113" fmla="*/ 6222605 h 7364444"/>
              <a:gd name="connsiteX114" fmla="*/ 1317402 w 11941295"/>
              <a:gd name="connsiteY114" fmla="*/ 6193387 h 7364444"/>
              <a:gd name="connsiteX115" fmla="*/ 1240641 w 11941295"/>
              <a:gd name="connsiteY115" fmla="*/ 6205454 h 7364444"/>
              <a:gd name="connsiteX116" fmla="*/ 1060015 w 11941295"/>
              <a:gd name="connsiteY116" fmla="*/ 6182269 h 7364444"/>
              <a:gd name="connsiteX117" fmla="*/ 1040825 w 11941295"/>
              <a:gd name="connsiteY117" fmla="*/ 6185286 h 7364444"/>
              <a:gd name="connsiteX118" fmla="*/ 848922 w 11941295"/>
              <a:gd name="connsiteY118" fmla="*/ 6215453 h 7364444"/>
              <a:gd name="connsiteX119" fmla="*/ 829731 w 11941295"/>
              <a:gd name="connsiteY119" fmla="*/ 6218469 h 7364444"/>
              <a:gd name="connsiteX120" fmla="*/ 553154 w 11941295"/>
              <a:gd name="connsiteY120" fmla="*/ 6210368 h 7364444"/>
              <a:gd name="connsiteX121" fmla="*/ 495583 w 11941295"/>
              <a:gd name="connsiteY121" fmla="*/ 6219418 h 7364444"/>
              <a:gd name="connsiteX122" fmla="*/ 284490 w 11941295"/>
              <a:gd name="connsiteY122" fmla="*/ 6252602 h 7364444"/>
              <a:gd name="connsiteX123" fmla="*/ 207728 w 11941295"/>
              <a:gd name="connsiteY123" fmla="*/ 6264669 h 7364444"/>
              <a:gd name="connsiteX124" fmla="*/ 123055 w 11941295"/>
              <a:gd name="connsiteY124" fmla="*/ 6226401 h 7364444"/>
              <a:gd name="connsiteX125" fmla="*/ 0 w 11941295"/>
              <a:gd name="connsiteY125" fmla="*/ 6194166 h 7364444"/>
              <a:gd name="connsiteX126" fmla="*/ 153523 w 11941295"/>
              <a:gd name="connsiteY126" fmla="*/ 6170032 h 7364444"/>
              <a:gd name="connsiteX127" fmla="*/ 219006 w 11941295"/>
              <a:gd name="connsiteY127" fmla="*/ 6211317 h 7364444"/>
              <a:gd name="connsiteX128" fmla="*/ 295767 w 11941295"/>
              <a:gd name="connsiteY128" fmla="*/ 6199250 h 7364444"/>
              <a:gd name="connsiteX129" fmla="*/ 583622 w 11941295"/>
              <a:gd name="connsiteY129" fmla="*/ 6154000 h 7364444"/>
              <a:gd name="connsiteX130" fmla="*/ 586988 w 11941295"/>
              <a:gd name="connsiteY130" fmla="*/ 6050314 h 7364444"/>
              <a:gd name="connsiteX131" fmla="*/ 1036278 w 11941295"/>
              <a:gd name="connsiteY131" fmla="*/ 6031265 h 7364444"/>
              <a:gd name="connsiteX132" fmla="*/ 1151420 w 11941295"/>
              <a:gd name="connsiteY132" fmla="*/ 6013164 h 7364444"/>
              <a:gd name="connsiteX133" fmla="*/ 1477655 w 11941295"/>
              <a:gd name="connsiteY133" fmla="*/ 5961881 h 7364444"/>
              <a:gd name="connsiteX134" fmla="*/ 1554417 w 11941295"/>
              <a:gd name="connsiteY134" fmla="*/ 5949814 h 7364444"/>
              <a:gd name="connsiteX135" fmla="*/ 1735042 w 11941295"/>
              <a:gd name="connsiteY135" fmla="*/ 5972999 h 7364444"/>
              <a:gd name="connsiteX136" fmla="*/ 1773423 w 11941295"/>
              <a:gd name="connsiteY136" fmla="*/ 5966965 h 7364444"/>
              <a:gd name="connsiteX137" fmla="*/ 1965326 w 11941295"/>
              <a:gd name="connsiteY137" fmla="*/ 5936798 h 7364444"/>
              <a:gd name="connsiteX138" fmla="*/ 2042087 w 11941295"/>
              <a:gd name="connsiteY138" fmla="*/ 5924732 h 7364444"/>
              <a:gd name="connsiteX139" fmla="*/ 2214800 w 11941295"/>
              <a:gd name="connsiteY139" fmla="*/ 5897581 h 7364444"/>
              <a:gd name="connsiteX140" fmla="*/ 2264459 w 11941295"/>
              <a:gd name="connsiteY140" fmla="*/ 5838196 h 7364444"/>
              <a:gd name="connsiteX141" fmla="*/ 1588250 w 11941295"/>
              <a:gd name="connsiteY141" fmla="*/ 5789760 h 7364444"/>
              <a:gd name="connsiteX142" fmla="*/ 1530679 w 11941295"/>
              <a:gd name="connsiteY142" fmla="*/ 5798810 h 7364444"/>
              <a:gd name="connsiteX143" fmla="*/ 1215721 w 11941295"/>
              <a:gd name="connsiteY143" fmla="*/ 5796742 h 7364444"/>
              <a:gd name="connsiteX144" fmla="*/ 985437 w 11941295"/>
              <a:gd name="connsiteY144" fmla="*/ 5832942 h 7364444"/>
              <a:gd name="connsiteX145" fmla="*/ 889485 w 11941295"/>
              <a:gd name="connsiteY145" fmla="*/ 5848025 h 7364444"/>
              <a:gd name="connsiteX146" fmla="*/ 851105 w 11941295"/>
              <a:gd name="connsiteY146" fmla="*/ 5854059 h 7364444"/>
              <a:gd name="connsiteX147" fmla="*/ 824002 w 11941295"/>
              <a:gd name="connsiteY147" fmla="*/ 5806741 h 7364444"/>
              <a:gd name="connsiteX148" fmla="*/ 939144 w 11941295"/>
              <a:gd name="connsiteY148" fmla="*/ 5788641 h 7364444"/>
              <a:gd name="connsiteX149" fmla="*/ 1725947 w 11941295"/>
              <a:gd name="connsiteY149" fmla="*/ 5664956 h 7364444"/>
              <a:gd name="connsiteX150" fmla="*/ 1852367 w 11941295"/>
              <a:gd name="connsiteY150" fmla="*/ 5593505 h 7364444"/>
              <a:gd name="connsiteX151" fmla="*/ 1970874 w 11941295"/>
              <a:gd name="connsiteY151" fmla="*/ 5471718 h 7364444"/>
              <a:gd name="connsiteX152" fmla="*/ 1913303 w 11941295"/>
              <a:gd name="connsiteY152" fmla="*/ 5480768 h 7364444"/>
              <a:gd name="connsiteX153" fmla="*/ 1894113 w 11941295"/>
              <a:gd name="connsiteY153" fmla="*/ 5483785 h 7364444"/>
              <a:gd name="connsiteX154" fmla="*/ 1836542 w 11941295"/>
              <a:gd name="connsiteY154" fmla="*/ 5492835 h 7364444"/>
              <a:gd name="connsiteX155" fmla="*/ 1513672 w 11941295"/>
              <a:gd name="connsiteY155" fmla="*/ 5440432 h 7364444"/>
              <a:gd name="connsiteX156" fmla="*/ 1371427 w 11941295"/>
              <a:gd name="connsiteY156" fmla="*/ 5411214 h 7364444"/>
              <a:gd name="connsiteX157" fmla="*/ 1029366 w 11941295"/>
              <a:gd name="connsiteY157" fmla="*/ 5361828 h 7364444"/>
              <a:gd name="connsiteX158" fmla="*/ 1021453 w 11941295"/>
              <a:gd name="connsiteY158" fmla="*/ 5311493 h 7364444"/>
              <a:gd name="connsiteX159" fmla="*/ 983073 w 11941295"/>
              <a:gd name="connsiteY159" fmla="*/ 5317527 h 7364444"/>
              <a:gd name="connsiteX160" fmla="*/ 925502 w 11941295"/>
              <a:gd name="connsiteY160" fmla="*/ 5326577 h 7364444"/>
              <a:gd name="connsiteX161" fmla="*/ 906312 w 11941295"/>
              <a:gd name="connsiteY161" fmla="*/ 5329594 h 7364444"/>
              <a:gd name="connsiteX162" fmla="*/ 867931 w 11941295"/>
              <a:gd name="connsiteY162" fmla="*/ 5335627 h 7364444"/>
              <a:gd name="connsiteX163" fmla="*/ 843950 w 11941295"/>
              <a:gd name="connsiteY163" fmla="*/ 5288624 h 7364444"/>
              <a:gd name="connsiteX164" fmla="*/ 840828 w 11941295"/>
              <a:gd name="connsiteY164" fmla="*/ 5288309 h 7364444"/>
              <a:gd name="connsiteX165" fmla="*/ 848024 w 11941295"/>
              <a:gd name="connsiteY165" fmla="*/ 5287178 h 7364444"/>
              <a:gd name="connsiteX166" fmla="*/ 879209 w 11941295"/>
              <a:gd name="connsiteY166" fmla="*/ 5282275 h 7364444"/>
              <a:gd name="connsiteX167" fmla="*/ 917589 w 11941295"/>
              <a:gd name="connsiteY167" fmla="*/ 5276242 h 7364444"/>
              <a:gd name="connsiteX168" fmla="*/ 994351 w 11941295"/>
              <a:gd name="connsiteY168" fmla="*/ 5264175 h 7364444"/>
              <a:gd name="connsiteX169" fmla="*/ 1013541 w 11941295"/>
              <a:gd name="connsiteY169" fmla="*/ 5261159 h 7364444"/>
              <a:gd name="connsiteX170" fmla="*/ 1117405 w 11941295"/>
              <a:gd name="connsiteY170" fmla="*/ 5296410 h 7364444"/>
              <a:gd name="connsiteX171" fmla="*/ 1293483 w 11941295"/>
              <a:gd name="connsiteY171" fmla="*/ 5165573 h 7364444"/>
              <a:gd name="connsiteX172" fmla="*/ 1600529 w 11941295"/>
              <a:gd name="connsiteY172" fmla="*/ 5117306 h 7364444"/>
              <a:gd name="connsiteX173" fmla="*/ 1734861 w 11941295"/>
              <a:gd name="connsiteY173" fmla="*/ 5096189 h 7364444"/>
              <a:gd name="connsiteX174" fmla="*/ 2030628 w 11941295"/>
              <a:gd name="connsiteY174" fmla="*/ 5101274 h 7364444"/>
              <a:gd name="connsiteX175" fmla="*/ 2080287 w 11941295"/>
              <a:gd name="connsiteY175" fmla="*/ 5041889 h 7364444"/>
              <a:gd name="connsiteX176" fmla="*/ 2041906 w 11941295"/>
              <a:gd name="connsiteY176" fmla="*/ 5047922 h 7364444"/>
              <a:gd name="connsiteX177" fmla="*/ 1803710 w 11941295"/>
              <a:gd name="connsiteY177" fmla="*/ 5033788 h 7364444"/>
              <a:gd name="connsiteX178" fmla="*/ 1719036 w 11941295"/>
              <a:gd name="connsiteY178" fmla="*/ 4995520 h 7364444"/>
              <a:gd name="connsiteX179" fmla="*/ 1699845 w 11941295"/>
              <a:gd name="connsiteY179" fmla="*/ 4998536 h 7364444"/>
              <a:gd name="connsiteX180" fmla="*/ 1603894 w 11941295"/>
              <a:gd name="connsiteY180" fmla="*/ 5013620 h 7364444"/>
              <a:gd name="connsiteX181" fmla="*/ 1653552 w 11941295"/>
              <a:gd name="connsiteY181" fmla="*/ 4954235 h 7364444"/>
              <a:gd name="connsiteX182" fmla="*/ 1760782 w 11941295"/>
              <a:gd name="connsiteY182" fmla="*/ 4885800 h 7364444"/>
              <a:gd name="connsiteX183" fmla="*/ 1829630 w 11941295"/>
              <a:gd name="connsiteY183" fmla="*/ 4823398 h 7364444"/>
              <a:gd name="connsiteX184" fmla="*/ 2136675 w 11941295"/>
              <a:gd name="connsiteY184" fmla="*/ 4775131 h 7364444"/>
              <a:gd name="connsiteX185" fmla="*/ 2052002 w 11941295"/>
              <a:gd name="connsiteY185" fmla="*/ 4736863 h 7364444"/>
              <a:gd name="connsiteX186" fmla="*/ 2032811 w 11941295"/>
              <a:gd name="connsiteY186" fmla="*/ 4739880 h 7364444"/>
              <a:gd name="connsiteX187" fmla="*/ 1986518 w 11941295"/>
              <a:gd name="connsiteY187" fmla="*/ 4695578 h 7364444"/>
              <a:gd name="connsiteX188" fmla="*/ 2140041 w 11941295"/>
              <a:gd name="connsiteY188" fmla="*/ 4671445 h 7364444"/>
              <a:gd name="connsiteX189" fmla="*/ 2263095 w 11941295"/>
              <a:gd name="connsiteY189" fmla="*/ 4703680 h 7364444"/>
              <a:gd name="connsiteX190" fmla="*/ 2282286 w 11941295"/>
              <a:gd name="connsiteY190" fmla="*/ 4700663 h 7364444"/>
              <a:gd name="connsiteX191" fmla="*/ 2359047 w 11941295"/>
              <a:gd name="connsiteY191" fmla="*/ 4688596 h 7364444"/>
              <a:gd name="connsiteX192" fmla="*/ 2293563 w 11941295"/>
              <a:gd name="connsiteY192" fmla="*/ 4647311 h 7364444"/>
              <a:gd name="connsiteX193" fmla="*/ 2324031 w 11941295"/>
              <a:gd name="connsiteY193" fmla="*/ 4590943 h 7364444"/>
              <a:gd name="connsiteX194" fmla="*/ 2354500 w 11941295"/>
              <a:gd name="connsiteY194" fmla="*/ 4534575 h 7364444"/>
              <a:gd name="connsiteX195" fmla="*/ 2289016 w 11941295"/>
              <a:gd name="connsiteY195" fmla="*/ 4493290 h 7364444"/>
              <a:gd name="connsiteX196" fmla="*/ 1974058 w 11941295"/>
              <a:gd name="connsiteY196" fmla="*/ 4491222 h 7364444"/>
              <a:gd name="connsiteX197" fmla="*/ 1651188 w 11941295"/>
              <a:gd name="connsiteY197" fmla="*/ 4438820 h 7364444"/>
              <a:gd name="connsiteX198" fmla="*/ 1574427 w 11941295"/>
              <a:gd name="connsiteY198" fmla="*/ 4450886 h 7364444"/>
              <a:gd name="connsiteX199" fmla="*/ 1508943 w 11941295"/>
              <a:gd name="connsiteY199" fmla="*/ 4409602 h 7364444"/>
              <a:gd name="connsiteX200" fmla="*/ 1443459 w 11941295"/>
              <a:gd name="connsiteY200" fmla="*/ 4368317 h 7364444"/>
              <a:gd name="connsiteX201" fmla="*/ 1224453 w 11941295"/>
              <a:gd name="connsiteY201" fmla="*/ 4351166 h 7364444"/>
              <a:gd name="connsiteX202" fmla="*/ 1178160 w 11941295"/>
              <a:gd name="connsiteY202" fmla="*/ 4306864 h 7364444"/>
              <a:gd name="connsiteX203" fmla="*/ 932051 w 11941295"/>
              <a:gd name="connsiteY203" fmla="*/ 4242395 h 7364444"/>
              <a:gd name="connsiteX204" fmla="*/ 847377 w 11941295"/>
              <a:gd name="connsiteY204" fmla="*/ 4204127 h 7364444"/>
              <a:gd name="connsiteX205" fmla="*/ 762703 w 11941295"/>
              <a:gd name="connsiteY205" fmla="*/ 4165859 h 7364444"/>
              <a:gd name="connsiteX206" fmla="*/ 678029 w 11941295"/>
              <a:gd name="connsiteY206" fmla="*/ 4127591 h 7364444"/>
              <a:gd name="connsiteX207" fmla="*/ 620458 w 11941295"/>
              <a:gd name="connsiteY207" fmla="*/ 4136641 h 7364444"/>
              <a:gd name="connsiteX208" fmla="*/ 574165 w 11941295"/>
              <a:gd name="connsiteY208" fmla="*/ 4092339 h 7364444"/>
              <a:gd name="connsiteX209" fmla="*/ 554975 w 11941295"/>
              <a:gd name="connsiteY209" fmla="*/ 4095356 h 7364444"/>
              <a:gd name="connsiteX210" fmla="*/ 497404 w 11941295"/>
              <a:gd name="connsiteY210" fmla="*/ 4104406 h 7364444"/>
              <a:gd name="connsiteX211" fmla="*/ 489491 w 11941295"/>
              <a:gd name="connsiteY211" fmla="*/ 4054071 h 7364444"/>
              <a:gd name="connsiteX212" fmla="*/ 470301 w 11941295"/>
              <a:gd name="connsiteY212" fmla="*/ 4057088 h 7364444"/>
              <a:gd name="connsiteX213" fmla="*/ 497404 w 11941295"/>
              <a:gd name="connsiteY213" fmla="*/ 4104406 h 7364444"/>
              <a:gd name="connsiteX214" fmla="*/ 393540 w 11941295"/>
              <a:gd name="connsiteY214" fmla="*/ 4069154 h 7364444"/>
              <a:gd name="connsiteX215" fmla="*/ 289675 w 11941295"/>
              <a:gd name="connsiteY215" fmla="*/ 4033903 h 7364444"/>
              <a:gd name="connsiteX216" fmla="*/ 519959 w 11941295"/>
              <a:gd name="connsiteY216" fmla="*/ 3997703 h 7364444"/>
              <a:gd name="connsiteX217" fmla="*/ 539150 w 11941295"/>
              <a:gd name="connsiteY217" fmla="*/ 3994686 h 7364444"/>
              <a:gd name="connsiteX218" fmla="*/ 596721 w 11941295"/>
              <a:gd name="connsiteY218" fmla="*/ 3985636 h 7364444"/>
              <a:gd name="connsiteX219" fmla="*/ 719775 w 11941295"/>
              <a:gd name="connsiteY219" fmla="*/ 4017871 h 7364444"/>
              <a:gd name="connsiteX220" fmla="*/ 777346 w 11941295"/>
              <a:gd name="connsiteY220" fmla="*/ 4008821 h 7364444"/>
              <a:gd name="connsiteX221" fmla="*/ 1065201 w 11941295"/>
              <a:gd name="connsiteY221" fmla="*/ 3963570 h 7364444"/>
              <a:gd name="connsiteX222" fmla="*/ 1161153 w 11941295"/>
              <a:gd name="connsiteY222" fmla="*/ 3948487 h 7364444"/>
              <a:gd name="connsiteX223" fmla="*/ 1226636 w 11941295"/>
              <a:gd name="connsiteY223" fmla="*/ 3989772 h 7364444"/>
              <a:gd name="connsiteX224" fmla="*/ 1276295 w 11941295"/>
              <a:gd name="connsiteY224" fmla="*/ 3930387 h 7364444"/>
              <a:gd name="connsiteX225" fmla="*/ 1191621 w 11941295"/>
              <a:gd name="connsiteY225" fmla="*/ 3892119 h 7364444"/>
              <a:gd name="connsiteX226" fmla="*/ 1126137 w 11941295"/>
              <a:gd name="connsiteY226" fmla="*/ 3850834 h 7364444"/>
              <a:gd name="connsiteX227" fmla="*/ 1068566 w 11941295"/>
              <a:gd name="connsiteY227" fmla="*/ 3859884 h 7364444"/>
              <a:gd name="connsiteX228" fmla="*/ 1041463 w 11941295"/>
              <a:gd name="connsiteY228" fmla="*/ 3812566 h 7364444"/>
              <a:gd name="connsiteX229" fmla="*/ 1118225 w 11941295"/>
              <a:gd name="connsiteY229" fmla="*/ 3800499 h 7364444"/>
              <a:gd name="connsiteX230" fmla="*/ 1156605 w 11941295"/>
              <a:gd name="connsiteY230" fmla="*/ 3794466 h 7364444"/>
              <a:gd name="connsiteX231" fmla="*/ 1187074 w 11941295"/>
              <a:gd name="connsiteY231" fmla="*/ 3738097 h 7364444"/>
              <a:gd name="connsiteX232" fmla="*/ 1129503 w 11941295"/>
              <a:gd name="connsiteY232" fmla="*/ 3747147 h 7364444"/>
              <a:gd name="connsiteX233" fmla="*/ 1236732 w 11941295"/>
              <a:gd name="connsiteY233" fmla="*/ 3678713 h 7364444"/>
              <a:gd name="connsiteX234" fmla="*/ 1283025 w 11941295"/>
              <a:gd name="connsiteY234" fmla="*/ 3723014 h 7364444"/>
              <a:gd name="connsiteX235" fmla="*/ 1302215 w 11941295"/>
              <a:gd name="connsiteY235" fmla="*/ 3719997 h 7364444"/>
              <a:gd name="connsiteX236" fmla="*/ 1398167 w 11941295"/>
              <a:gd name="connsiteY236" fmla="*/ 3704914 h 7364444"/>
              <a:gd name="connsiteX237" fmla="*/ 1482841 w 11941295"/>
              <a:gd name="connsiteY237" fmla="*/ 3743182 h 7364444"/>
              <a:gd name="connsiteX238" fmla="*/ 1655554 w 11941295"/>
              <a:gd name="connsiteY238" fmla="*/ 3716032 h 7364444"/>
              <a:gd name="connsiteX239" fmla="*/ 1701847 w 11941295"/>
              <a:gd name="connsiteY239" fmla="*/ 3760333 h 7364444"/>
              <a:gd name="connsiteX240" fmla="*/ 1721038 w 11941295"/>
              <a:gd name="connsiteY240" fmla="*/ 3757316 h 7364444"/>
              <a:gd name="connsiteX241" fmla="*/ 1866647 w 11941295"/>
              <a:gd name="connsiteY241" fmla="*/ 3682848 h 7364444"/>
              <a:gd name="connsiteX242" fmla="*/ 2200796 w 11941295"/>
              <a:gd name="connsiteY242" fmla="*/ 3681899 h 7364444"/>
              <a:gd name="connsiteX243" fmla="*/ 2661364 w 11941295"/>
              <a:gd name="connsiteY243" fmla="*/ 3609499 h 7364444"/>
              <a:gd name="connsiteX244" fmla="*/ 2891647 w 11941295"/>
              <a:gd name="connsiteY244" fmla="*/ 3573298 h 7364444"/>
              <a:gd name="connsiteX245" fmla="*/ 3114019 w 11941295"/>
              <a:gd name="connsiteY245" fmla="*/ 3486763 h 7364444"/>
              <a:gd name="connsiteX246" fmla="*/ 3336390 w 11941295"/>
              <a:gd name="connsiteY246" fmla="*/ 3400228 h 7364444"/>
              <a:gd name="connsiteX247" fmla="*/ 3451532 w 11941295"/>
              <a:gd name="connsiteY247" fmla="*/ 3382128 h 7364444"/>
              <a:gd name="connsiteX248" fmla="*/ 3470722 w 11941295"/>
              <a:gd name="connsiteY248" fmla="*/ 3379111 h 7364444"/>
              <a:gd name="connsiteX249" fmla="*/ 3451532 w 11941295"/>
              <a:gd name="connsiteY249" fmla="*/ 3382128 h 7364444"/>
              <a:gd name="connsiteX250" fmla="*/ 3577952 w 11941295"/>
              <a:gd name="connsiteY250" fmla="*/ 3310676 h 7364444"/>
              <a:gd name="connsiteX251" fmla="*/ 3693094 w 11941295"/>
              <a:gd name="connsiteY251" fmla="*/ 3292576 h 7364444"/>
              <a:gd name="connsiteX252" fmla="*/ 3877085 w 11941295"/>
              <a:gd name="connsiteY252" fmla="*/ 3212074 h 7364444"/>
              <a:gd name="connsiteX253" fmla="*/ 3926743 w 11941295"/>
              <a:gd name="connsiteY253" fmla="*/ 3152690 h 7364444"/>
              <a:gd name="connsiteX254" fmla="*/ 3861260 w 11941295"/>
              <a:gd name="connsiteY254" fmla="*/ 3111405 h 7364444"/>
              <a:gd name="connsiteX255" fmla="*/ 3814966 w 11941295"/>
              <a:gd name="connsiteY255" fmla="*/ 3067103 h 7364444"/>
              <a:gd name="connsiteX256" fmla="*/ 3845435 w 11941295"/>
              <a:gd name="connsiteY256" fmla="*/ 3010735 h 7364444"/>
              <a:gd name="connsiteX257" fmla="*/ 3933474 w 11941295"/>
              <a:gd name="connsiteY257" fmla="*/ 2945317 h 7364444"/>
              <a:gd name="connsiteX258" fmla="*/ 3887180 w 11941295"/>
              <a:gd name="connsiteY258" fmla="*/ 2901015 h 7364444"/>
              <a:gd name="connsiteX259" fmla="*/ 3832975 w 11941295"/>
              <a:gd name="connsiteY259" fmla="*/ 2806379 h 7364444"/>
              <a:gd name="connsiteX260" fmla="*/ 3751666 w 11941295"/>
              <a:gd name="connsiteY260" fmla="*/ 2664424 h 7364444"/>
              <a:gd name="connsiteX261" fmla="*/ 3686182 w 11941295"/>
              <a:gd name="connsiteY261" fmla="*/ 2623140 h 7364444"/>
              <a:gd name="connsiteX262" fmla="*/ 3659079 w 11941295"/>
              <a:gd name="connsiteY262" fmla="*/ 2575822 h 7364444"/>
              <a:gd name="connsiteX263" fmla="*/ 3689548 w 11941295"/>
              <a:gd name="connsiteY263" fmla="*/ 2519453 h 7364444"/>
              <a:gd name="connsiteX264" fmla="*/ 3700825 w 11941295"/>
              <a:gd name="connsiteY264" fmla="*/ 2466102 h 7364444"/>
              <a:gd name="connsiteX265" fmla="*/ 3739206 w 11941295"/>
              <a:gd name="connsiteY265" fmla="*/ 2460068 h 7364444"/>
              <a:gd name="connsiteX266" fmla="*/ 3796777 w 11941295"/>
              <a:gd name="connsiteY266" fmla="*/ 2451019 h 7364444"/>
              <a:gd name="connsiteX267" fmla="*/ 3881451 w 11941295"/>
              <a:gd name="connsiteY267" fmla="*/ 2489287 h 7364444"/>
              <a:gd name="connsiteX268" fmla="*/ 4054163 w 11941295"/>
              <a:gd name="connsiteY268" fmla="*/ 2462136 h 7364444"/>
              <a:gd name="connsiteX269" fmla="*/ 4034973 w 11941295"/>
              <a:gd name="connsiteY269" fmla="*/ 2465153 h 7364444"/>
              <a:gd name="connsiteX270" fmla="*/ 4054163 w 11941295"/>
              <a:gd name="connsiteY270" fmla="*/ 2462136 h 7364444"/>
              <a:gd name="connsiteX271" fmla="*/ 4342019 w 11941295"/>
              <a:gd name="connsiteY271" fmla="*/ 2416886 h 7364444"/>
              <a:gd name="connsiteX272" fmla="*/ 4445883 w 11941295"/>
              <a:gd name="connsiteY272" fmla="*/ 2452137 h 7364444"/>
              <a:gd name="connsiteX273" fmla="*/ 4503453 w 11941295"/>
              <a:gd name="connsiteY273" fmla="*/ 2443087 h 7364444"/>
              <a:gd name="connsiteX274" fmla="*/ 4848879 w 11941295"/>
              <a:gd name="connsiteY274" fmla="*/ 2388787 h 7364444"/>
              <a:gd name="connsiteX275" fmla="*/ 4868071 w 11941295"/>
              <a:gd name="connsiteY275" fmla="*/ 2385770 h 7364444"/>
              <a:gd name="connsiteX276" fmla="*/ 4906451 w 11941295"/>
              <a:gd name="connsiteY276" fmla="*/ 2379737 h 7364444"/>
              <a:gd name="connsiteX277" fmla="*/ 5040783 w 11941295"/>
              <a:gd name="connsiteY277" fmla="*/ 2358620 h 7364444"/>
              <a:gd name="connsiteX278" fmla="*/ 5098353 w 11941295"/>
              <a:gd name="connsiteY278" fmla="*/ 2349570 h 7364444"/>
              <a:gd name="connsiteX279" fmla="*/ 5167203 w 11941295"/>
              <a:gd name="connsiteY279" fmla="*/ 2287168 h 7364444"/>
              <a:gd name="connsiteX280" fmla="*/ 5332003 w 11941295"/>
              <a:gd name="connsiteY280" fmla="*/ 2209683 h 7364444"/>
              <a:gd name="connsiteX281" fmla="*/ 5677429 w 11941295"/>
              <a:gd name="connsiteY281" fmla="*/ 2155383 h 7364444"/>
              <a:gd name="connsiteX282" fmla="*/ 5754191 w 11941295"/>
              <a:gd name="connsiteY282" fmla="*/ 2143316 h 7364444"/>
              <a:gd name="connsiteX283" fmla="*/ 5811761 w 11941295"/>
              <a:gd name="connsiteY283" fmla="*/ 2134266 h 7364444"/>
              <a:gd name="connsiteX284" fmla="*/ 5850141 w 11941295"/>
              <a:gd name="connsiteY284" fmla="*/ 2128232 h 7364444"/>
              <a:gd name="connsiteX285" fmla="*/ 5899801 w 11941295"/>
              <a:gd name="connsiteY285" fmla="*/ 2068848 h 7364444"/>
              <a:gd name="connsiteX286" fmla="*/ 6325353 w 11941295"/>
              <a:gd name="connsiteY286" fmla="*/ 1898794 h 7364444"/>
              <a:gd name="connsiteX287" fmla="*/ 6402115 w 11941295"/>
              <a:gd name="connsiteY287" fmla="*/ 1886727 h 7364444"/>
              <a:gd name="connsiteX288" fmla="*/ 6640311 w 11941295"/>
              <a:gd name="connsiteY288" fmla="*/ 1900862 h 7364444"/>
              <a:gd name="connsiteX289" fmla="*/ 6552271 w 11941295"/>
              <a:gd name="connsiteY289" fmla="*/ 1966280 h 7364444"/>
              <a:gd name="connsiteX290" fmla="*/ 6533081 w 11941295"/>
              <a:gd name="connsiteY290" fmla="*/ 1969297 h 7364444"/>
              <a:gd name="connsiteX291" fmla="*/ 6398749 w 11941295"/>
              <a:gd name="connsiteY291" fmla="*/ 1990414 h 7364444"/>
              <a:gd name="connsiteX292" fmla="*/ 6379559 w 11941295"/>
              <a:gd name="connsiteY292" fmla="*/ 1993430 h 7364444"/>
              <a:gd name="connsiteX293" fmla="*/ 6310709 w 11941295"/>
              <a:gd name="connsiteY293" fmla="*/ 2055832 h 7364444"/>
              <a:gd name="connsiteX294" fmla="*/ 6291519 w 11941295"/>
              <a:gd name="connsiteY294" fmla="*/ 2058849 h 7364444"/>
              <a:gd name="connsiteX295" fmla="*/ 6310709 w 11941295"/>
              <a:gd name="connsiteY295" fmla="*/ 2055832 h 7364444"/>
              <a:gd name="connsiteX296" fmla="*/ 6069147 w 11941295"/>
              <a:gd name="connsiteY296" fmla="*/ 2145384 h 7364444"/>
              <a:gd name="connsiteX297" fmla="*/ 5992387 w 11941295"/>
              <a:gd name="connsiteY297" fmla="*/ 2157451 h 7364444"/>
              <a:gd name="connsiteX298" fmla="*/ 5954005 w 11941295"/>
              <a:gd name="connsiteY298" fmla="*/ 2163484 h 7364444"/>
              <a:gd name="connsiteX299" fmla="*/ 5865967 w 11941295"/>
              <a:gd name="connsiteY299" fmla="*/ 2228902 h 7364444"/>
              <a:gd name="connsiteX300" fmla="*/ 5654873 w 11941295"/>
              <a:gd name="connsiteY300" fmla="*/ 2262086 h 7364444"/>
              <a:gd name="connsiteX301" fmla="*/ 5306083 w 11941295"/>
              <a:gd name="connsiteY301" fmla="*/ 2420073 h 7364444"/>
              <a:gd name="connsiteX302" fmla="*/ 5152559 w 11941295"/>
              <a:gd name="connsiteY302" fmla="*/ 2444206 h 7364444"/>
              <a:gd name="connsiteX303" fmla="*/ 5056607 w 11941295"/>
              <a:gd name="connsiteY303" fmla="*/ 2459290 h 7364444"/>
              <a:gd name="connsiteX304" fmla="*/ 4875983 w 11941295"/>
              <a:gd name="connsiteY304" fmla="*/ 2436105 h 7364444"/>
              <a:gd name="connsiteX305" fmla="*/ 4784579 w 11941295"/>
              <a:gd name="connsiteY305" fmla="*/ 2605210 h 7364444"/>
              <a:gd name="connsiteX306" fmla="*/ 4865887 w 11941295"/>
              <a:gd name="connsiteY306" fmla="*/ 2747164 h 7364444"/>
              <a:gd name="connsiteX307" fmla="*/ 4923459 w 11941295"/>
              <a:gd name="connsiteY307" fmla="*/ 2738114 h 7364444"/>
              <a:gd name="connsiteX308" fmla="*/ 5038599 w 11941295"/>
              <a:gd name="connsiteY308" fmla="*/ 2720014 h 7364444"/>
              <a:gd name="connsiteX309" fmla="*/ 4946013 w 11941295"/>
              <a:gd name="connsiteY309" fmla="*/ 2631411 h 7364444"/>
              <a:gd name="connsiteX310" fmla="*/ 5034053 w 11941295"/>
              <a:gd name="connsiteY310" fmla="*/ 2565993 h 7364444"/>
              <a:gd name="connsiteX311" fmla="*/ 5080345 w 11941295"/>
              <a:gd name="connsiteY311" fmla="*/ 2610294 h 7364444"/>
              <a:gd name="connsiteX312" fmla="*/ 5165019 w 11941295"/>
              <a:gd name="connsiteY312" fmla="*/ 2648562 h 7364444"/>
              <a:gd name="connsiteX313" fmla="*/ 5184209 w 11941295"/>
              <a:gd name="connsiteY313" fmla="*/ 2645546 h 7364444"/>
              <a:gd name="connsiteX314" fmla="*/ 5203401 w 11941295"/>
              <a:gd name="connsiteY314" fmla="*/ 2642529 h 7364444"/>
              <a:gd name="connsiteX315" fmla="*/ 5241781 w 11941295"/>
              <a:gd name="connsiteY315" fmla="*/ 2636495 h 7364444"/>
              <a:gd name="connsiteX316" fmla="*/ 5264337 w 11941295"/>
              <a:gd name="connsiteY316" fmla="*/ 2529793 h 7364444"/>
              <a:gd name="connsiteX317" fmla="*/ 5349011 w 11941295"/>
              <a:gd name="connsiteY317" fmla="*/ 2568061 h 7364444"/>
              <a:gd name="connsiteX318" fmla="*/ 5353545 w 11941295"/>
              <a:gd name="connsiteY318" fmla="*/ 2575407 h 7364444"/>
              <a:gd name="connsiteX319" fmla="*/ 5363523 w 11941295"/>
              <a:gd name="connsiteY319" fmla="*/ 2589335 h 7364444"/>
              <a:gd name="connsiteX320" fmla="*/ 5401755 w 11941295"/>
              <a:gd name="connsiteY320" fmla="*/ 2572216 h 7364444"/>
              <a:gd name="connsiteX321" fmla="*/ 5406331 w 11941295"/>
              <a:gd name="connsiteY321" fmla="*/ 2543737 h 7364444"/>
              <a:gd name="connsiteX322" fmla="*/ 5533001 w 11941295"/>
              <a:gd name="connsiteY322" fmla="*/ 2487559 h 7364444"/>
              <a:gd name="connsiteX323" fmla="*/ 5495861 w 11941295"/>
              <a:gd name="connsiteY323" fmla="*/ 2515157 h 7364444"/>
              <a:gd name="connsiteX324" fmla="*/ 5488727 w 11941295"/>
              <a:gd name="connsiteY324" fmla="*/ 2533273 h 7364444"/>
              <a:gd name="connsiteX325" fmla="*/ 5566713 w 11941295"/>
              <a:gd name="connsiteY325" fmla="*/ 2498353 h 7364444"/>
              <a:gd name="connsiteX326" fmla="*/ 5934751 w 11941295"/>
              <a:gd name="connsiteY326" fmla="*/ 2353417 h 7364444"/>
              <a:gd name="connsiteX327" fmla="*/ 5947919 w 11941295"/>
              <a:gd name="connsiteY327" fmla="*/ 2328042 h 7364444"/>
              <a:gd name="connsiteX328" fmla="*/ 5977743 w 11941295"/>
              <a:gd name="connsiteY328" fmla="*/ 2314488 h 7364444"/>
              <a:gd name="connsiteX329" fmla="*/ 6007641 w 11941295"/>
              <a:gd name="connsiteY329" fmla="*/ 2317042 h 7364444"/>
              <a:gd name="connsiteX330" fmla="*/ 6019793 w 11941295"/>
              <a:gd name="connsiteY330" fmla="*/ 2319926 h 7364444"/>
              <a:gd name="connsiteX331" fmla="*/ 6414285 w 11941295"/>
              <a:gd name="connsiteY331" fmla="*/ 2164572 h 7364444"/>
              <a:gd name="connsiteX332" fmla="*/ 6414431 w 11941295"/>
              <a:gd name="connsiteY332" fmla="*/ 2164445 h 7364444"/>
              <a:gd name="connsiteX333" fmla="*/ 6461857 w 11941295"/>
              <a:gd name="connsiteY333" fmla="*/ 2141677 h 7364444"/>
              <a:gd name="connsiteX334" fmla="*/ 6496171 w 11941295"/>
              <a:gd name="connsiteY334" fmla="*/ 2132324 h 7364444"/>
              <a:gd name="connsiteX335" fmla="*/ 8093551 w 11941295"/>
              <a:gd name="connsiteY335" fmla="*/ 1503262 h 7364444"/>
              <a:gd name="connsiteX336" fmla="*/ 8115001 w 11941295"/>
              <a:gd name="connsiteY336" fmla="*/ 1493353 h 7364444"/>
              <a:gd name="connsiteX337" fmla="*/ 8182267 w 11941295"/>
              <a:gd name="connsiteY337" fmla="*/ 1452154 h 7364444"/>
              <a:gd name="connsiteX338" fmla="*/ 8195537 w 11941295"/>
              <a:gd name="connsiteY338" fmla="*/ 1463100 h 73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941295" h="7364444">
                <a:moveTo>
                  <a:pt x="2286913" y="6453611"/>
                </a:moveTo>
                <a:lnTo>
                  <a:pt x="2285047" y="6453904"/>
                </a:lnTo>
                <a:cubicBezTo>
                  <a:pt x="2282648" y="6454281"/>
                  <a:pt x="2282648" y="6454281"/>
                  <a:pt x="2282648" y="6454281"/>
                </a:cubicBezTo>
                <a:close/>
                <a:moveTo>
                  <a:pt x="840828" y="5288309"/>
                </a:moveTo>
                <a:lnTo>
                  <a:pt x="840828" y="5288309"/>
                </a:lnTo>
                <a:lnTo>
                  <a:pt x="802447" y="5294342"/>
                </a:lnTo>
                <a:lnTo>
                  <a:pt x="802447" y="5294342"/>
                </a:lnTo>
                <a:close/>
                <a:moveTo>
                  <a:pt x="770371" y="5248612"/>
                </a:moveTo>
                <a:cubicBezTo>
                  <a:pt x="779613" y="5248771"/>
                  <a:pt x="788151" y="5252264"/>
                  <a:pt x="794575" y="5265761"/>
                </a:cubicBezTo>
                <a:lnTo>
                  <a:pt x="802447" y="5294342"/>
                </a:lnTo>
                <a:lnTo>
                  <a:pt x="783257" y="5297359"/>
                </a:lnTo>
                <a:cubicBezTo>
                  <a:pt x="783257" y="5297359"/>
                  <a:pt x="764067" y="5300375"/>
                  <a:pt x="764067" y="5300375"/>
                </a:cubicBezTo>
                <a:cubicBezTo>
                  <a:pt x="744876" y="5303392"/>
                  <a:pt x="725686" y="5306409"/>
                  <a:pt x="717773" y="5256074"/>
                </a:cubicBezTo>
                <a:cubicBezTo>
                  <a:pt x="717773" y="5256074"/>
                  <a:pt x="736964" y="5253057"/>
                  <a:pt x="756154" y="5250041"/>
                </a:cubicBezTo>
                <a:cubicBezTo>
                  <a:pt x="760952" y="5249287"/>
                  <a:pt x="765749" y="5248532"/>
                  <a:pt x="770371" y="5248612"/>
                </a:cubicBezTo>
                <a:close/>
                <a:moveTo>
                  <a:pt x="11910793" y="0"/>
                </a:moveTo>
                <a:lnTo>
                  <a:pt x="11941295" y="78512"/>
                </a:lnTo>
                <a:lnTo>
                  <a:pt x="11941295" y="5108006"/>
                </a:lnTo>
                <a:lnTo>
                  <a:pt x="9178757" y="6195917"/>
                </a:lnTo>
                <a:lnTo>
                  <a:pt x="9143223" y="6220410"/>
                </a:lnTo>
                <a:cubicBezTo>
                  <a:pt x="9098215" y="6246828"/>
                  <a:pt x="9047419" y="6267707"/>
                  <a:pt x="8999443" y="6275249"/>
                </a:cubicBezTo>
                <a:cubicBezTo>
                  <a:pt x="8892215" y="6343684"/>
                  <a:pt x="8738693" y="6367817"/>
                  <a:pt x="8593083" y="6442286"/>
                </a:cubicBezTo>
                <a:lnTo>
                  <a:pt x="8592821" y="6440623"/>
                </a:lnTo>
                <a:lnTo>
                  <a:pt x="8592093" y="6435994"/>
                </a:lnTo>
                <a:lnTo>
                  <a:pt x="8590755" y="6427477"/>
                </a:lnTo>
                <a:lnTo>
                  <a:pt x="8590755" y="6427477"/>
                </a:lnTo>
                <a:lnTo>
                  <a:pt x="8592821" y="6440623"/>
                </a:lnTo>
                <a:lnTo>
                  <a:pt x="8592959" y="6441499"/>
                </a:lnTo>
                <a:cubicBezTo>
                  <a:pt x="8593083" y="6442286"/>
                  <a:pt x="8593083" y="6442286"/>
                  <a:pt x="8593083" y="6442286"/>
                </a:cubicBezTo>
                <a:cubicBezTo>
                  <a:pt x="8554701" y="6448319"/>
                  <a:pt x="8497129" y="6457369"/>
                  <a:pt x="8466663" y="6513737"/>
                </a:cubicBezTo>
                <a:cubicBezTo>
                  <a:pt x="8447473" y="6516754"/>
                  <a:pt x="8417003" y="6573122"/>
                  <a:pt x="8389901" y="6525804"/>
                </a:cubicBezTo>
                <a:lnTo>
                  <a:pt x="8378631" y="6511013"/>
                </a:lnTo>
                <a:lnTo>
                  <a:pt x="8263877" y="6556205"/>
                </a:lnTo>
                <a:lnTo>
                  <a:pt x="8259525" y="6572088"/>
                </a:lnTo>
                <a:cubicBezTo>
                  <a:pt x="8256705" y="6585426"/>
                  <a:pt x="8253887" y="6598764"/>
                  <a:pt x="8244291" y="6600273"/>
                </a:cubicBezTo>
                <a:cubicBezTo>
                  <a:pt x="8215505" y="6604797"/>
                  <a:pt x="8219105" y="6604232"/>
                  <a:pt x="8219363" y="6582431"/>
                </a:cubicBezTo>
                <a:lnTo>
                  <a:pt x="8218739" y="6573980"/>
                </a:lnTo>
                <a:lnTo>
                  <a:pt x="7291849" y="6938997"/>
                </a:lnTo>
                <a:cubicBezTo>
                  <a:pt x="7023609" y="7043206"/>
                  <a:pt x="6747995" y="7095531"/>
                  <a:pt x="6476089" y="7100849"/>
                </a:cubicBezTo>
                <a:cubicBezTo>
                  <a:pt x="6415395" y="7102036"/>
                  <a:pt x="6354887" y="7100881"/>
                  <a:pt x="6294685" y="7097438"/>
                </a:cubicBezTo>
                <a:lnTo>
                  <a:pt x="6261581" y="7094278"/>
                </a:lnTo>
                <a:lnTo>
                  <a:pt x="6257619" y="7097130"/>
                </a:lnTo>
                <a:cubicBezTo>
                  <a:pt x="6203387" y="7127415"/>
                  <a:pt x="6145815" y="7136464"/>
                  <a:pt x="6088243" y="7145515"/>
                </a:cubicBezTo>
                <a:cubicBezTo>
                  <a:pt x="6011483" y="7157582"/>
                  <a:pt x="5953911" y="7166632"/>
                  <a:pt x="5896341" y="7175682"/>
                </a:cubicBezTo>
                <a:cubicBezTo>
                  <a:pt x="5646865" y="7214899"/>
                  <a:pt x="5389479" y="7203781"/>
                  <a:pt x="5159195" y="7239981"/>
                </a:cubicBezTo>
                <a:cubicBezTo>
                  <a:pt x="4986483" y="7267131"/>
                  <a:pt x="4813769" y="7294281"/>
                  <a:pt x="4633145" y="7271097"/>
                </a:cubicBezTo>
                <a:cubicBezTo>
                  <a:pt x="4548471" y="7232829"/>
                  <a:pt x="4471709" y="7244895"/>
                  <a:pt x="4394947" y="7256962"/>
                </a:cubicBezTo>
                <a:cubicBezTo>
                  <a:pt x="4337377" y="7266012"/>
                  <a:pt x="4279806" y="7275062"/>
                  <a:pt x="4233512" y="7230761"/>
                </a:cubicBezTo>
                <a:cubicBezTo>
                  <a:pt x="4137561" y="7245844"/>
                  <a:pt x="4052887" y="7207576"/>
                  <a:pt x="3968213" y="7169308"/>
                </a:cubicBezTo>
                <a:cubicBezTo>
                  <a:pt x="3949022" y="7172325"/>
                  <a:pt x="3910642" y="7178358"/>
                  <a:pt x="3891451" y="7181375"/>
                </a:cubicBezTo>
                <a:cubicBezTo>
                  <a:pt x="3872261" y="7184391"/>
                  <a:pt x="3853071" y="7187408"/>
                  <a:pt x="3845158" y="7137073"/>
                </a:cubicBezTo>
                <a:cubicBezTo>
                  <a:pt x="3825968" y="7140090"/>
                  <a:pt x="3787587" y="7146123"/>
                  <a:pt x="3787587" y="7146123"/>
                </a:cubicBezTo>
                <a:cubicBezTo>
                  <a:pt x="3768397" y="7149140"/>
                  <a:pt x="3749207" y="7152157"/>
                  <a:pt x="3722104" y="7104839"/>
                </a:cubicBezTo>
                <a:cubicBezTo>
                  <a:pt x="3683723" y="7110872"/>
                  <a:pt x="3645343" y="7116905"/>
                  <a:pt x="3606962" y="7122939"/>
                </a:cubicBezTo>
                <a:cubicBezTo>
                  <a:pt x="3606962" y="7122939"/>
                  <a:pt x="3606962" y="7122939"/>
                  <a:pt x="3599049" y="7072604"/>
                </a:cubicBezTo>
                <a:cubicBezTo>
                  <a:pt x="3483907" y="7090704"/>
                  <a:pt x="3256989" y="7023218"/>
                  <a:pt x="3172315" y="6984950"/>
                </a:cubicBezTo>
                <a:cubicBezTo>
                  <a:pt x="3153125" y="6987967"/>
                  <a:pt x="3106831" y="6943665"/>
                  <a:pt x="3068451" y="6949699"/>
                </a:cubicBezTo>
                <a:cubicBezTo>
                  <a:pt x="3068451" y="6949699"/>
                  <a:pt x="3068451" y="6949699"/>
                  <a:pt x="3076363" y="7000034"/>
                </a:cubicBezTo>
                <a:cubicBezTo>
                  <a:pt x="3095554" y="6997017"/>
                  <a:pt x="3103466" y="7047352"/>
                  <a:pt x="3084276" y="7050369"/>
                </a:cubicBezTo>
                <a:cubicBezTo>
                  <a:pt x="3111379" y="7097687"/>
                  <a:pt x="3111379" y="7097687"/>
                  <a:pt x="3092188" y="7100703"/>
                </a:cubicBezTo>
                <a:cubicBezTo>
                  <a:pt x="3092188" y="7100703"/>
                  <a:pt x="3072998" y="7103720"/>
                  <a:pt x="3080911" y="7154055"/>
                </a:cubicBezTo>
                <a:cubicBezTo>
                  <a:pt x="3053808" y="7106737"/>
                  <a:pt x="3053808" y="7106737"/>
                  <a:pt x="3034617" y="7109753"/>
                </a:cubicBezTo>
                <a:cubicBezTo>
                  <a:pt x="3034617" y="7109753"/>
                  <a:pt x="3015427" y="7112770"/>
                  <a:pt x="3015427" y="7112770"/>
                </a:cubicBezTo>
                <a:cubicBezTo>
                  <a:pt x="2996237" y="7115787"/>
                  <a:pt x="3004149" y="7166122"/>
                  <a:pt x="3023340" y="7163105"/>
                </a:cubicBezTo>
                <a:cubicBezTo>
                  <a:pt x="3069633" y="7207406"/>
                  <a:pt x="3108013" y="7201373"/>
                  <a:pt x="3173497" y="7242657"/>
                </a:cubicBezTo>
                <a:cubicBezTo>
                  <a:pt x="3211878" y="7236624"/>
                  <a:pt x="3200600" y="7289976"/>
                  <a:pt x="3162219" y="7296009"/>
                </a:cubicBezTo>
                <a:cubicBezTo>
                  <a:pt x="3143029" y="7299026"/>
                  <a:pt x="3143029" y="7299026"/>
                  <a:pt x="3123838" y="7302042"/>
                </a:cubicBezTo>
                <a:cubicBezTo>
                  <a:pt x="3123838" y="7302042"/>
                  <a:pt x="3104648" y="7305059"/>
                  <a:pt x="3104648" y="7305059"/>
                </a:cubicBezTo>
                <a:cubicBezTo>
                  <a:pt x="3085458" y="7308076"/>
                  <a:pt x="3085458" y="7308076"/>
                  <a:pt x="3074180" y="7361427"/>
                </a:cubicBezTo>
                <a:cubicBezTo>
                  <a:pt x="3074180" y="7361427"/>
                  <a:pt x="3054990" y="7364444"/>
                  <a:pt x="3054990" y="7364444"/>
                </a:cubicBezTo>
                <a:cubicBezTo>
                  <a:pt x="3054990" y="7364444"/>
                  <a:pt x="3054990" y="7364444"/>
                  <a:pt x="3047077" y="7314109"/>
                </a:cubicBezTo>
                <a:cubicBezTo>
                  <a:pt x="3047077" y="7314109"/>
                  <a:pt x="3027887" y="7317126"/>
                  <a:pt x="3027887" y="7317126"/>
                </a:cubicBezTo>
                <a:cubicBezTo>
                  <a:pt x="3008696" y="7320143"/>
                  <a:pt x="2989506" y="7323159"/>
                  <a:pt x="2970316" y="7326176"/>
                </a:cubicBezTo>
                <a:cubicBezTo>
                  <a:pt x="2951125" y="7329193"/>
                  <a:pt x="2951125" y="7329193"/>
                  <a:pt x="2924023" y="7281874"/>
                </a:cubicBezTo>
                <a:cubicBezTo>
                  <a:pt x="2924023" y="7281874"/>
                  <a:pt x="2924023" y="7281874"/>
                  <a:pt x="2904832" y="7284891"/>
                </a:cubicBezTo>
                <a:cubicBezTo>
                  <a:pt x="2904832" y="7284891"/>
                  <a:pt x="2885642" y="7287908"/>
                  <a:pt x="2885642" y="7287908"/>
                </a:cubicBezTo>
                <a:cubicBezTo>
                  <a:pt x="2885642" y="7287908"/>
                  <a:pt x="2885642" y="7287908"/>
                  <a:pt x="2877730" y="7237573"/>
                </a:cubicBezTo>
                <a:cubicBezTo>
                  <a:pt x="2858539" y="7240590"/>
                  <a:pt x="2858539" y="7240590"/>
                  <a:pt x="2858539" y="7240590"/>
                </a:cubicBezTo>
                <a:cubicBezTo>
                  <a:pt x="2850627" y="7190255"/>
                  <a:pt x="2842714" y="7139920"/>
                  <a:pt x="2842714" y="7139920"/>
                </a:cubicBezTo>
                <a:cubicBezTo>
                  <a:pt x="2834802" y="7089585"/>
                  <a:pt x="2834802" y="7089585"/>
                  <a:pt x="2853992" y="7086569"/>
                </a:cubicBezTo>
                <a:cubicBezTo>
                  <a:pt x="2853992" y="7086569"/>
                  <a:pt x="2873182" y="7083552"/>
                  <a:pt x="2873182" y="7083552"/>
                </a:cubicBezTo>
                <a:cubicBezTo>
                  <a:pt x="2884460" y="7030201"/>
                  <a:pt x="2884460" y="7030201"/>
                  <a:pt x="2903650" y="7027184"/>
                </a:cubicBezTo>
                <a:cubicBezTo>
                  <a:pt x="2903650" y="7027184"/>
                  <a:pt x="2895738" y="6976849"/>
                  <a:pt x="2914928" y="6973832"/>
                </a:cubicBezTo>
                <a:cubicBezTo>
                  <a:pt x="2914928" y="6973832"/>
                  <a:pt x="2934118" y="6970816"/>
                  <a:pt x="2934118" y="6970816"/>
                </a:cubicBezTo>
                <a:cubicBezTo>
                  <a:pt x="2964586" y="6914447"/>
                  <a:pt x="2983777" y="6911431"/>
                  <a:pt x="3002967" y="6908414"/>
                </a:cubicBezTo>
                <a:cubicBezTo>
                  <a:pt x="3041348" y="6902381"/>
                  <a:pt x="2995054" y="6858079"/>
                  <a:pt x="2995054" y="6858079"/>
                </a:cubicBezTo>
                <a:cubicBezTo>
                  <a:pt x="2975864" y="6861096"/>
                  <a:pt x="2956674" y="6864113"/>
                  <a:pt x="2956674" y="6864113"/>
                </a:cubicBezTo>
                <a:cubicBezTo>
                  <a:pt x="2937483" y="6867129"/>
                  <a:pt x="2929571" y="6816794"/>
                  <a:pt x="2910381" y="6819811"/>
                </a:cubicBezTo>
                <a:cubicBezTo>
                  <a:pt x="2910381" y="6819811"/>
                  <a:pt x="2929571" y="6816794"/>
                  <a:pt x="2929571" y="6816794"/>
                </a:cubicBezTo>
                <a:cubicBezTo>
                  <a:pt x="2910381" y="6819811"/>
                  <a:pt x="2910381" y="6819811"/>
                  <a:pt x="2910381" y="6819811"/>
                </a:cubicBezTo>
                <a:cubicBezTo>
                  <a:pt x="2910381" y="6819811"/>
                  <a:pt x="2891190" y="6822828"/>
                  <a:pt x="2891190" y="6822828"/>
                </a:cubicBezTo>
                <a:cubicBezTo>
                  <a:pt x="2852810" y="6828861"/>
                  <a:pt x="2825707" y="6781543"/>
                  <a:pt x="2806517" y="6784560"/>
                </a:cubicBezTo>
                <a:cubicBezTo>
                  <a:pt x="2729755" y="6796626"/>
                  <a:pt x="2702652" y="6749308"/>
                  <a:pt x="2656359" y="6705007"/>
                </a:cubicBezTo>
                <a:cubicBezTo>
                  <a:pt x="2579598" y="6717073"/>
                  <a:pt x="2552495" y="6669755"/>
                  <a:pt x="2506202" y="6625454"/>
                </a:cubicBezTo>
                <a:cubicBezTo>
                  <a:pt x="2487011" y="6628470"/>
                  <a:pt x="2487011" y="6628470"/>
                  <a:pt x="2479099" y="6578136"/>
                </a:cubicBezTo>
                <a:cubicBezTo>
                  <a:pt x="2459908" y="6581153"/>
                  <a:pt x="2440718" y="6584169"/>
                  <a:pt x="2421528" y="6587186"/>
                </a:cubicBezTo>
                <a:cubicBezTo>
                  <a:pt x="2356044" y="6545901"/>
                  <a:pt x="2328941" y="6498583"/>
                  <a:pt x="2321029" y="6448248"/>
                </a:cubicBezTo>
                <a:cubicBezTo>
                  <a:pt x="2311434" y="6449756"/>
                  <a:pt x="2306636" y="6450511"/>
                  <a:pt x="2301838" y="6451265"/>
                </a:cubicBezTo>
                <a:lnTo>
                  <a:pt x="2286913" y="6453611"/>
                </a:lnTo>
                <a:lnTo>
                  <a:pt x="2301838" y="6451265"/>
                </a:lnTo>
                <a:cubicBezTo>
                  <a:pt x="2301838" y="6451265"/>
                  <a:pt x="2301838" y="6451265"/>
                  <a:pt x="2282648" y="6454281"/>
                </a:cubicBezTo>
                <a:cubicBezTo>
                  <a:pt x="2263458" y="6457298"/>
                  <a:pt x="2217165" y="6412997"/>
                  <a:pt x="2247633" y="6356628"/>
                </a:cubicBezTo>
                <a:cubicBezTo>
                  <a:pt x="2297291" y="6297243"/>
                  <a:pt x="2297291" y="6297243"/>
                  <a:pt x="2381965" y="6335512"/>
                </a:cubicBezTo>
                <a:cubicBezTo>
                  <a:pt x="2401155" y="6332495"/>
                  <a:pt x="2393243" y="6282160"/>
                  <a:pt x="2393243" y="6282160"/>
                </a:cubicBezTo>
                <a:cubicBezTo>
                  <a:pt x="2393243" y="6282160"/>
                  <a:pt x="2374052" y="6285177"/>
                  <a:pt x="2366140" y="6234842"/>
                </a:cubicBezTo>
                <a:cubicBezTo>
                  <a:pt x="2346949" y="6237858"/>
                  <a:pt x="2346949" y="6237858"/>
                  <a:pt x="2327759" y="6240875"/>
                </a:cubicBezTo>
                <a:cubicBezTo>
                  <a:pt x="2308569" y="6243892"/>
                  <a:pt x="2270188" y="6249925"/>
                  <a:pt x="2262275" y="6199590"/>
                </a:cubicBezTo>
                <a:cubicBezTo>
                  <a:pt x="2166324" y="6214674"/>
                  <a:pt x="2070372" y="6229757"/>
                  <a:pt x="1985698" y="6191489"/>
                </a:cubicBezTo>
                <a:cubicBezTo>
                  <a:pt x="1985698" y="6191489"/>
                  <a:pt x="1985698" y="6191489"/>
                  <a:pt x="1993611" y="6241824"/>
                </a:cubicBezTo>
                <a:cubicBezTo>
                  <a:pt x="1889747" y="6206573"/>
                  <a:pt x="1793795" y="6221656"/>
                  <a:pt x="1709121" y="6183388"/>
                </a:cubicBezTo>
                <a:cubicBezTo>
                  <a:pt x="1709121" y="6183388"/>
                  <a:pt x="1709121" y="6183388"/>
                  <a:pt x="1717034" y="6233723"/>
                </a:cubicBezTo>
                <a:cubicBezTo>
                  <a:pt x="1689931" y="6186405"/>
                  <a:pt x="1659463" y="6242773"/>
                  <a:pt x="1632360" y="6195455"/>
                </a:cubicBezTo>
                <a:cubicBezTo>
                  <a:pt x="1632360" y="6195455"/>
                  <a:pt x="1632360" y="6195455"/>
                  <a:pt x="1613170" y="6198472"/>
                </a:cubicBezTo>
                <a:cubicBezTo>
                  <a:pt x="1555599" y="6207522"/>
                  <a:pt x="1517218" y="6213555"/>
                  <a:pt x="1459647" y="6222605"/>
                </a:cubicBezTo>
                <a:cubicBezTo>
                  <a:pt x="1421266" y="6228639"/>
                  <a:pt x="1363695" y="6237689"/>
                  <a:pt x="1317402" y="6193387"/>
                </a:cubicBezTo>
                <a:cubicBezTo>
                  <a:pt x="1298212" y="6196404"/>
                  <a:pt x="1259831" y="6202437"/>
                  <a:pt x="1240641" y="6205454"/>
                </a:cubicBezTo>
                <a:cubicBezTo>
                  <a:pt x="1175157" y="6164169"/>
                  <a:pt x="1125499" y="6223554"/>
                  <a:pt x="1060015" y="6182269"/>
                </a:cubicBezTo>
                <a:cubicBezTo>
                  <a:pt x="1060015" y="6182269"/>
                  <a:pt x="1060015" y="6182269"/>
                  <a:pt x="1040825" y="6185286"/>
                </a:cubicBezTo>
                <a:cubicBezTo>
                  <a:pt x="964064" y="6197353"/>
                  <a:pt x="914405" y="6256738"/>
                  <a:pt x="848922" y="6215453"/>
                </a:cubicBezTo>
                <a:cubicBezTo>
                  <a:pt x="848922" y="6215453"/>
                  <a:pt x="848922" y="6215453"/>
                  <a:pt x="829731" y="6218469"/>
                </a:cubicBezTo>
                <a:cubicBezTo>
                  <a:pt x="725867" y="6183218"/>
                  <a:pt x="637828" y="6248636"/>
                  <a:pt x="553154" y="6210368"/>
                </a:cubicBezTo>
                <a:cubicBezTo>
                  <a:pt x="533964" y="6213385"/>
                  <a:pt x="514774" y="6216402"/>
                  <a:pt x="495583" y="6219418"/>
                </a:cubicBezTo>
                <a:cubicBezTo>
                  <a:pt x="438012" y="6228468"/>
                  <a:pt x="369164" y="6290870"/>
                  <a:pt x="284490" y="6252602"/>
                </a:cubicBezTo>
                <a:cubicBezTo>
                  <a:pt x="265299" y="6255619"/>
                  <a:pt x="226919" y="6261652"/>
                  <a:pt x="207728" y="6264669"/>
                </a:cubicBezTo>
                <a:cubicBezTo>
                  <a:pt x="180625" y="6217351"/>
                  <a:pt x="150157" y="6273719"/>
                  <a:pt x="123055" y="6226401"/>
                </a:cubicBezTo>
                <a:cubicBezTo>
                  <a:pt x="84674" y="6232434"/>
                  <a:pt x="46293" y="6238467"/>
                  <a:pt x="0" y="6194166"/>
                </a:cubicBezTo>
                <a:cubicBezTo>
                  <a:pt x="57571" y="6185116"/>
                  <a:pt x="115142" y="6176066"/>
                  <a:pt x="153523" y="6170032"/>
                </a:cubicBezTo>
                <a:cubicBezTo>
                  <a:pt x="172713" y="6167016"/>
                  <a:pt x="199816" y="6214334"/>
                  <a:pt x="219006" y="6211317"/>
                </a:cubicBezTo>
                <a:cubicBezTo>
                  <a:pt x="257387" y="6205284"/>
                  <a:pt x="276577" y="6202267"/>
                  <a:pt x="295767" y="6199250"/>
                </a:cubicBezTo>
                <a:cubicBezTo>
                  <a:pt x="391719" y="6184167"/>
                  <a:pt x="487671" y="6169083"/>
                  <a:pt x="583622" y="6154000"/>
                </a:cubicBezTo>
                <a:cubicBezTo>
                  <a:pt x="575710" y="6103665"/>
                  <a:pt x="529417" y="6059364"/>
                  <a:pt x="586988" y="6050314"/>
                </a:cubicBezTo>
                <a:cubicBezTo>
                  <a:pt x="740510" y="6026180"/>
                  <a:pt x="874843" y="6005063"/>
                  <a:pt x="1036278" y="6031265"/>
                </a:cubicBezTo>
                <a:cubicBezTo>
                  <a:pt x="1074658" y="6025231"/>
                  <a:pt x="1113039" y="6019198"/>
                  <a:pt x="1151420" y="6013164"/>
                </a:cubicBezTo>
                <a:cubicBezTo>
                  <a:pt x="1266562" y="5995064"/>
                  <a:pt x="1362513" y="5979981"/>
                  <a:pt x="1477655" y="5961881"/>
                </a:cubicBezTo>
                <a:cubicBezTo>
                  <a:pt x="1496846" y="5958864"/>
                  <a:pt x="1535226" y="5952831"/>
                  <a:pt x="1554417" y="5949814"/>
                </a:cubicBezTo>
                <a:cubicBezTo>
                  <a:pt x="1619900" y="5991099"/>
                  <a:pt x="1669558" y="5931714"/>
                  <a:pt x="1735042" y="5972999"/>
                </a:cubicBezTo>
                <a:cubicBezTo>
                  <a:pt x="1735042" y="5972999"/>
                  <a:pt x="1754232" y="5969982"/>
                  <a:pt x="1773423" y="5966965"/>
                </a:cubicBezTo>
                <a:cubicBezTo>
                  <a:pt x="1830994" y="5957915"/>
                  <a:pt x="1907755" y="5945848"/>
                  <a:pt x="1965326" y="5936798"/>
                </a:cubicBezTo>
                <a:cubicBezTo>
                  <a:pt x="2003707" y="5930765"/>
                  <a:pt x="2022897" y="5927748"/>
                  <a:pt x="2042087" y="5924732"/>
                </a:cubicBezTo>
                <a:cubicBezTo>
                  <a:pt x="2099658" y="5915681"/>
                  <a:pt x="2157229" y="5906631"/>
                  <a:pt x="2214800" y="5897581"/>
                </a:cubicBezTo>
                <a:cubicBezTo>
                  <a:pt x="2253181" y="5891548"/>
                  <a:pt x="2272371" y="5888531"/>
                  <a:pt x="2264459" y="5838196"/>
                </a:cubicBezTo>
                <a:cubicBezTo>
                  <a:pt x="2045453" y="5821045"/>
                  <a:pt x="1826446" y="5803894"/>
                  <a:pt x="1588250" y="5789760"/>
                </a:cubicBezTo>
                <a:cubicBezTo>
                  <a:pt x="1569059" y="5792776"/>
                  <a:pt x="1549869" y="5795793"/>
                  <a:pt x="1530679" y="5798810"/>
                </a:cubicBezTo>
                <a:cubicBezTo>
                  <a:pt x="1415537" y="5816910"/>
                  <a:pt x="1319585" y="5831993"/>
                  <a:pt x="1215721" y="5796742"/>
                </a:cubicBezTo>
                <a:cubicBezTo>
                  <a:pt x="1138960" y="5808809"/>
                  <a:pt x="1062198" y="5820875"/>
                  <a:pt x="985437" y="5832942"/>
                </a:cubicBezTo>
                <a:cubicBezTo>
                  <a:pt x="966247" y="5835959"/>
                  <a:pt x="927866" y="5841992"/>
                  <a:pt x="889485" y="5848025"/>
                </a:cubicBezTo>
                <a:cubicBezTo>
                  <a:pt x="870295" y="5851042"/>
                  <a:pt x="870295" y="5851042"/>
                  <a:pt x="851105" y="5854059"/>
                </a:cubicBezTo>
                <a:cubicBezTo>
                  <a:pt x="831915" y="5857076"/>
                  <a:pt x="824002" y="5806741"/>
                  <a:pt x="824002" y="5806741"/>
                </a:cubicBezTo>
                <a:cubicBezTo>
                  <a:pt x="862383" y="5800707"/>
                  <a:pt x="900763" y="5794674"/>
                  <a:pt x="939144" y="5788641"/>
                </a:cubicBezTo>
                <a:cubicBezTo>
                  <a:pt x="1207809" y="5746407"/>
                  <a:pt x="1476473" y="5704173"/>
                  <a:pt x="1725947" y="5664956"/>
                </a:cubicBezTo>
                <a:cubicBezTo>
                  <a:pt x="1783518" y="5655906"/>
                  <a:pt x="1794796" y="5602555"/>
                  <a:pt x="1852367" y="5593505"/>
                </a:cubicBezTo>
                <a:cubicBezTo>
                  <a:pt x="1882835" y="5537136"/>
                  <a:pt x="1967509" y="5575404"/>
                  <a:pt x="1970874" y="5471718"/>
                </a:cubicBezTo>
                <a:cubicBezTo>
                  <a:pt x="1951684" y="5474735"/>
                  <a:pt x="1932494" y="5477751"/>
                  <a:pt x="1913303" y="5480768"/>
                </a:cubicBezTo>
                <a:cubicBezTo>
                  <a:pt x="1913303" y="5480768"/>
                  <a:pt x="1913303" y="5480768"/>
                  <a:pt x="1894113" y="5483785"/>
                </a:cubicBezTo>
                <a:cubicBezTo>
                  <a:pt x="1894113" y="5483785"/>
                  <a:pt x="1874923" y="5486801"/>
                  <a:pt x="1836542" y="5492835"/>
                </a:cubicBezTo>
                <a:cubicBezTo>
                  <a:pt x="1740590" y="5507918"/>
                  <a:pt x="1617536" y="5475683"/>
                  <a:pt x="1513672" y="5440432"/>
                </a:cubicBezTo>
                <a:cubicBezTo>
                  <a:pt x="1456101" y="5449482"/>
                  <a:pt x="1417720" y="5455516"/>
                  <a:pt x="1371427" y="5411214"/>
                </a:cubicBezTo>
                <a:cubicBezTo>
                  <a:pt x="1237095" y="5432331"/>
                  <a:pt x="1133230" y="5397080"/>
                  <a:pt x="1029366" y="5361828"/>
                </a:cubicBezTo>
                <a:cubicBezTo>
                  <a:pt x="1029366" y="5361828"/>
                  <a:pt x="1021453" y="5311493"/>
                  <a:pt x="1021453" y="5311493"/>
                </a:cubicBezTo>
                <a:cubicBezTo>
                  <a:pt x="1002263" y="5314510"/>
                  <a:pt x="983073" y="5317527"/>
                  <a:pt x="983073" y="5317527"/>
                </a:cubicBezTo>
                <a:cubicBezTo>
                  <a:pt x="963883" y="5320543"/>
                  <a:pt x="944692" y="5323560"/>
                  <a:pt x="925502" y="5326577"/>
                </a:cubicBezTo>
                <a:cubicBezTo>
                  <a:pt x="906312" y="5329594"/>
                  <a:pt x="906312" y="5329594"/>
                  <a:pt x="906312" y="5329594"/>
                </a:cubicBezTo>
                <a:cubicBezTo>
                  <a:pt x="887121" y="5332610"/>
                  <a:pt x="887121" y="5332610"/>
                  <a:pt x="867931" y="5335627"/>
                </a:cubicBezTo>
                <a:cubicBezTo>
                  <a:pt x="861996" y="5297876"/>
                  <a:pt x="849718" y="5290135"/>
                  <a:pt x="843950" y="5288624"/>
                </a:cubicBezTo>
                <a:lnTo>
                  <a:pt x="840828" y="5288309"/>
                </a:lnTo>
                <a:lnTo>
                  <a:pt x="848024" y="5287178"/>
                </a:lnTo>
                <a:cubicBezTo>
                  <a:pt x="860018" y="5285292"/>
                  <a:pt x="869614" y="5283784"/>
                  <a:pt x="879209" y="5282275"/>
                </a:cubicBezTo>
                <a:cubicBezTo>
                  <a:pt x="898399" y="5279259"/>
                  <a:pt x="898399" y="5279259"/>
                  <a:pt x="917589" y="5276242"/>
                </a:cubicBezTo>
                <a:cubicBezTo>
                  <a:pt x="936780" y="5273225"/>
                  <a:pt x="975160" y="5267192"/>
                  <a:pt x="994351" y="5264175"/>
                </a:cubicBezTo>
                <a:cubicBezTo>
                  <a:pt x="994351" y="5264175"/>
                  <a:pt x="1013541" y="5261159"/>
                  <a:pt x="1013541" y="5261159"/>
                </a:cubicBezTo>
                <a:cubicBezTo>
                  <a:pt x="1059834" y="5305460"/>
                  <a:pt x="1098215" y="5299427"/>
                  <a:pt x="1117405" y="5296410"/>
                </a:cubicBezTo>
                <a:cubicBezTo>
                  <a:pt x="1194166" y="5284343"/>
                  <a:pt x="1243825" y="5224958"/>
                  <a:pt x="1293483" y="5165573"/>
                </a:cubicBezTo>
                <a:cubicBezTo>
                  <a:pt x="1362332" y="5103172"/>
                  <a:pt x="1469561" y="5034737"/>
                  <a:pt x="1600529" y="5117306"/>
                </a:cubicBezTo>
                <a:cubicBezTo>
                  <a:pt x="1638909" y="5111273"/>
                  <a:pt x="1688568" y="5051888"/>
                  <a:pt x="1734861" y="5096189"/>
                </a:cubicBezTo>
                <a:cubicBezTo>
                  <a:pt x="1830812" y="5081106"/>
                  <a:pt x="1926764" y="5066023"/>
                  <a:pt x="2030628" y="5101274"/>
                </a:cubicBezTo>
                <a:cubicBezTo>
                  <a:pt x="2049819" y="5098257"/>
                  <a:pt x="2069009" y="5095241"/>
                  <a:pt x="2080287" y="5041889"/>
                </a:cubicBezTo>
                <a:cubicBezTo>
                  <a:pt x="2080287" y="5041889"/>
                  <a:pt x="2061096" y="5044906"/>
                  <a:pt x="2041906" y="5047922"/>
                </a:cubicBezTo>
                <a:cubicBezTo>
                  <a:pt x="1957232" y="5009654"/>
                  <a:pt x="1861281" y="5024738"/>
                  <a:pt x="1803710" y="5033788"/>
                </a:cubicBezTo>
                <a:cubicBezTo>
                  <a:pt x="1776607" y="4986470"/>
                  <a:pt x="1746139" y="5042838"/>
                  <a:pt x="1719036" y="4995520"/>
                </a:cubicBezTo>
                <a:cubicBezTo>
                  <a:pt x="1719036" y="4995520"/>
                  <a:pt x="1719036" y="4995520"/>
                  <a:pt x="1699845" y="4998536"/>
                </a:cubicBezTo>
                <a:cubicBezTo>
                  <a:pt x="1661465" y="5004570"/>
                  <a:pt x="1623084" y="5010603"/>
                  <a:pt x="1603894" y="5013620"/>
                </a:cubicBezTo>
                <a:cubicBezTo>
                  <a:pt x="1595981" y="4963285"/>
                  <a:pt x="1634362" y="4957252"/>
                  <a:pt x="1653552" y="4954235"/>
                </a:cubicBezTo>
                <a:cubicBezTo>
                  <a:pt x="1711123" y="4945185"/>
                  <a:pt x="1749504" y="4939151"/>
                  <a:pt x="1760782" y="4885800"/>
                </a:cubicBezTo>
                <a:cubicBezTo>
                  <a:pt x="1772059" y="4832449"/>
                  <a:pt x="1810440" y="4826415"/>
                  <a:pt x="1829630" y="4823398"/>
                </a:cubicBezTo>
                <a:cubicBezTo>
                  <a:pt x="1925582" y="4808315"/>
                  <a:pt x="2040724" y="4790215"/>
                  <a:pt x="2136675" y="4775131"/>
                </a:cubicBezTo>
                <a:cubicBezTo>
                  <a:pt x="2117485" y="4778148"/>
                  <a:pt x="2079104" y="4784181"/>
                  <a:pt x="2052002" y="4736863"/>
                </a:cubicBezTo>
                <a:cubicBezTo>
                  <a:pt x="2052002" y="4736863"/>
                  <a:pt x="2052002" y="4736863"/>
                  <a:pt x="2032811" y="4739880"/>
                </a:cubicBezTo>
                <a:cubicBezTo>
                  <a:pt x="1994431" y="4745913"/>
                  <a:pt x="1956050" y="4751947"/>
                  <a:pt x="1986518" y="4695578"/>
                </a:cubicBezTo>
                <a:cubicBezTo>
                  <a:pt x="2044089" y="4686528"/>
                  <a:pt x="2101660" y="4677478"/>
                  <a:pt x="2140041" y="4671445"/>
                </a:cubicBezTo>
                <a:cubicBezTo>
                  <a:pt x="2186334" y="4715746"/>
                  <a:pt x="2216802" y="4659378"/>
                  <a:pt x="2263095" y="4703680"/>
                </a:cubicBezTo>
                <a:cubicBezTo>
                  <a:pt x="2263095" y="4703680"/>
                  <a:pt x="2263095" y="4703680"/>
                  <a:pt x="2282286" y="4700663"/>
                </a:cubicBezTo>
                <a:cubicBezTo>
                  <a:pt x="2301476" y="4697646"/>
                  <a:pt x="2339857" y="4691613"/>
                  <a:pt x="2359047" y="4688596"/>
                </a:cubicBezTo>
                <a:cubicBezTo>
                  <a:pt x="2351134" y="4638261"/>
                  <a:pt x="2312754" y="4644295"/>
                  <a:pt x="2293563" y="4647311"/>
                </a:cubicBezTo>
                <a:cubicBezTo>
                  <a:pt x="2293563" y="4647311"/>
                  <a:pt x="2312754" y="4644295"/>
                  <a:pt x="2324031" y="4590943"/>
                </a:cubicBezTo>
                <a:cubicBezTo>
                  <a:pt x="2343222" y="4587927"/>
                  <a:pt x="2381603" y="4581893"/>
                  <a:pt x="2354500" y="4534575"/>
                </a:cubicBezTo>
                <a:cubicBezTo>
                  <a:pt x="2354500" y="4534575"/>
                  <a:pt x="2327397" y="4487257"/>
                  <a:pt x="2289016" y="4493290"/>
                </a:cubicBezTo>
                <a:cubicBezTo>
                  <a:pt x="2193064" y="4508374"/>
                  <a:pt x="2077922" y="4526474"/>
                  <a:pt x="1974058" y="4491222"/>
                </a:cubicBezTo>
                <a:cubicBezTo>
                  <a:pt x="1858916" y="4509323"/>
                  <a:pt x="1743774" y="4527423"/>
                  <a:pt x="1651188" y="4438820"/>
                </a:cubicBezTo>
                <a:cubicBezTo>
                  <a:pt x="1612807" y="4444853"/>
                  <a:pt x="1593617" y="4447870"/>
                  <a:pt x="1574427" y="4450886"/>
                </a:cubicBezTo>
                <a:cubicBezTo>
                  <a:pt x="1547324" y="4403568"/>
                  <a:pt x="1528133" y="4406585"/>
                  <a:pt x="1508943" y="4409602"/>
                </a:cubicBezTo>
                <a:cubicBezTo>
                  <a:pt x="1489753" y="4412618"/>
                  <a:pt x="1470562" y="4415635"/>
                  <a:pt x="1443459" y="4368317"/>
                </a:cubicBezTo>
                <a:cubicBezTo>
                  <a:pt x="1366698" y="4380384"/>
                  <a:pt x="1289937" y="4392451"/>
                  <a:pt x="1224453" y="4351166"/>
                </a:cubicBezTo>
                <a:cubicBezTo>
                  <a:pt x="1205263" y="4354182"/>
                  <a:pt x="1178160" y="4306864"/>
                  <a:pt x="1178160" y="4306864"/>
                </a:cubicBezTo>
                <a:cubicBezTo>
                  <a:pt x="1082208" y="4321948"/>
                  <a:pt x="1016725" y="4280663"/>
                  <a:pt x="932051" y="4242395"/>
                </a:cubicBezTo>
                <a:cubicBezTo>
                  <a:pt x="912861" y="4245412"/>
                  <a:pt x="866567" y="4201110"/>
                  <a:pt x="847377" y="4204127"/>
                </a:cubicBezTo>
                <a:cubicBezTo>
                  <a:pt x="808996" y="4210160"/>
                  <a:pt x="781894" y="4162842"/>
                  <a:pt x="762703" y="4165859"/>
                </a:cubicBezTo>
                <a:cubicBezTo>
                  <a:pt x="743513" y="4168875"/>
                  <a:pt x="705132" y="4174909"/>
                  <a:pt x="678029" y="4127591"/>
                </a:cubicBezTo>
                <a:cubicBezTo>
                  <a:pt x="658839" y="4130607"/>
                  <a:pt x="639649" y="4133624"/>
                  <a:pt x="620458" y="4136641"/>
                </a:cubicBezTo>
                <a:cubicBezTo>
                  <a:pt x="612546" y="4086306"/>
                  <a:pt x="593356" y="4089322"/>
                  <a:pt x="574165" y="4092339"/>
                </a:cubicBezTo>
                <a:cubicBezTo>
                  <a:pt x="554975" y="4095356"/>
                  <a:pt x="554975" y="4095356"/>
                  <a:pt x="554975" y="4095356"/>
                </a:cubicBezTo>
                <a:cubicBezTo>
                  <a:pt x="535785" y="4098373"/>
                  <a:pt x="497404" y="4104406"/>
                  <a:pt x="497404" y="4104406"/>
                </a:cubicBezTo>
                <a:cubicBezTo>
                  <a:pt x="478214" y="4107423"/>
                  <a:pt x="470301" y="4057088"/>
                  <a:pt x="489491" y="4054071"/>
                </a:cubicBezTo>
                <a:cubicBezTo>
                  <a:pt x="489491" y="4054071"/>
                  <a:pt x="470301" y="4057088"/>
                  <a:pt x="470301" y="4057088"/>
                </a:cubicBezTo>
                <a:cubicBezTo>
                  <a:pt x="470301" y="4057088"/>
                  <a:pt x="478214" y="4107423"/>
                  <a:pt x="497404" y="4104406"/>
                </a:cubicBezTo>
                <a:cubicBezTo>
                  <a:pt x="459023" y="4110439"/>
                  <a:pt x="420643" y="4116473"/>
                  <a:pt x="393540" y="4069154"/>
                </a:cubicBezTo>
                <a:cubicBezTo>
                  <a:pt x="355159" y="4075188"/>
                  <a:pt x="335969" y="4078205"/>
                  <a:pt x="289675" y="4033903"/>
                </a:cubicBezTo>
                <a:cubicBezTo>
                  <a:pt x="366437" y="4021836"/>
                  <a:pt x="443198" y="4009770"/>
                  <a:pt x="519959" y="3997703"/>
                </a:cubicBezTo>
                <a:cubicBezTo>
                  <a:pt x="539150" y="3994686"/>
                  <a:pt x="539150" y="3994686"/>
                  <a:pt x="539150" y="3994686"/>
                </a:cubicBezTo>
                <a:cubicBezTo>
                  <a:pt x="558340" y="3991669"/>
                  <a:pt x="577530" y="3988653"/>
                  <a:pt x="596721" y="3985636"/>
                </a:cubicBezTo>
                <a:cubicBezTo>
                  <a:pt x="643014" y="4029937"/>
                  <a:pt x="673482" y="3973569"/>
                  <a:pt x="719775" y="4017871"/>
                </a:cubicBezTo>
                <a:cubicBezTo>
                  <a:pt x="738966" y="4014854"/>
                  <a:pt x="758156" y="4011837"/>
                  <a:pt x="777346" y="4008821"/>
                </a:cubicBezTo>
                <a:cubicBezTo>
                  <a:pt x="865385" y="3943402"/>
                  <a:pt x="961337" y="3928319"/>
                  <a:pt x="1065201" y="3963570"/>
                </a:cubicBezTo>
                <a:cubicBezTo>
                  <a:pt x="1103582" y="3957537"/>
                  <a:pt x="1134050" y="3901169"/>
                  <a:pt x="1161153" y="3948487"/>
                </a:cubicBezTo>
                <a:cubicBezTo>
                  <a:pt x="1199533" y="3942453"/>
                  <a:pt x="1199533" y="3942453"/>
                  <a:pt x="1226636" y="3989772"/>
                </a:cubicBezTo>
                <a:cubicBezTo>
                  <a:pt x="1265017" y="3983738"/>
                  <a:pt x="1322588" y="3974688"/>
                  <a:pt x="1276295" y="3930387"/>
                </a:cubicBezTo>
                <a:cubicBezTo>
                  <a:pt x="1237914" y="3936420"/>
                  <a:pt x="1191621" y="3892119"/>
                  <a:pt x="1191621" y="3892119"/>
                </a:cubicBezTo>
                <a:cubicBezTo>
                  <a:pt x="1153240" y="3898152"/>
                  <a:pt x="1134050" y="3901169"/>
                  <a:pt x="1126137" y="3850834"/>
                </a:cubicBezTo>
                <a:cubicBezTo>
                  <a:pt x="1106947" y="3853850"/>
                  <a:pt x="1087757" y="3856867"/>
                  <a:pt x="1068566" y="3859884"/>
                </a:cubicBezTo>
                <a:cubicBezTo>
                  <a:pt x="1068566" y="3859884"/>
                  <a:pt x="1041463" y="3812566"/>
                  <a:pt x="1041463" y="3812566"/>
                </a:cubicBezTo>
                <a:cubicBezTo>
                  <a:pt x="1052741" y="3759214"/>
                  <a:pt x="1099034" y="3803516"/>
                  <a:pt x="1118225" y="3800499"/>
                </a:cubicBezTo>
                <a:cubicBezTo>
                  <a:pt x="1137415" y="3797482"/>
                  <a:pt x="1137415" y="3797482"/>
                  <a:pt x="1156605" y="3794466"/>
                </a:cubicBezTo>
                <a:cubicBezTo>
                  <a:pt x="1175796" y="3791449"/>
                  <a:pt x="1175796" y="3791449"/>
                  <a:pt x="1187074" y="3738097"/>
                </a:cubicBezTo>
                <a:cubicBezTo>
                  <a:pt x="1167883" y="3741114"/>
                  <a:pt x="1148693" y="3744131"/>
                  <a:pt x="1129503" y="3747147"/>
                </a:cubicBezTo>
                <a:cubicBezTo>
                  <a:pt x="1159971" y="3690779"/>
                  <a:pt x="1198351" y="3684746"/>
                  <a:pt x="1236732" y="3678713"/>
                </a:cubicBezTo>
                <a:cubicBezTo>
                  <a:pt x="1255922" y="3675696"/>
                  <a:pt x="1275113" y="3672679"/>
                  <a:pt x="1283025" y="3723014"/>
                </a:cubicBezTo>
                <a:cubicBezTo>
                  <a:pt x="1302215" y="3719997"/>
                  <a:pt x="1302215" y="3719997"/>
                  <a:pt x="1302215" y="3719997"/>
                </a:cubicBezTo>
                <a:cubicBezTo>
                  <a:pt x="1340596" y="3713964"/>
                  <a:pt x="1378977" y="3707931"/>
                  <a:pt x="1398167" y="3704914"/>
                </a:cubicBezTo>
                <a:cubicBezTo>
                  <a:pt x="1417357" y="3701897"/>
                  <a:pt x="1455738" y="3695864"/>
                  <a:pt x="1482841" y="3743182"/>
                </a:cubicBezTo>
                <a:cubicBezTo>
                  <a:pt x="1540412" y="3734132"/>
                  <a:pt x="1590070" y="3674747"/>
                  <a:pt x="1655554" y="3716032"/>
                </a:cubicBezTo>
                <a:cubicBezTo>
                  <a:pt x="1674744" y="3713015"/>
                  <a:pt x="1693935" y="3709998"/>
                  <a:pt x="1701847" y="3760333"/>
                </a:cubicBezTo>
                <a:cubicBezTo>
                  <a:pt x="1701847" y="3760333"/>
                  <a:pt x="1721038" y="3757316"/>
                  <a:pt x="1721038" y="3757316"/>
                </a:cubicBezTo>
                <a:cubicBezTo>
                  <a:pt x="1770696" y="3697931"/>
                  <a:pt x="1809077" y="3691898"/>
                  <a:pt x="1866647" y="3682848"/>
                </a:cubicBezTo>
                <a:cubicBezTo>
                  <a:pt x="1981789" y="3664748"/>
                  <a:pt x="2104844" y="3696983"/>
                  <a:pt x="2200796" y="3681899"/>
                </a:cubicBezTo>
                <a:cubicBezTo>
                  <a:pt x="2354318" y="3657766"/>
                  <a:pt x="2507841" y="3633632"/>
                  <a:pt x="2661364" y="3609499"/>
                </a:cubicBezTo>
                <a:cubicBezTo>
                  <a:pt x="2730212" y="3547097"/>
                  <a:pt x="2814886" y="3585365"/>
                  <a:pt x="2891647" y="3573298"/>
                </a:cubicBezTo>
                <a:cubicBezTo>
                  <a:pt x="2960496" y="3510897"/>
                  <a:pt x="3064360" y="3546148"/>
                  <a:pt x="3114019" y="3486763"/>
                </a:cubicBezTo>
                <a:cubicBezTo>
                  <a:pt x="3174955" y="3374027"/>
                  <a:pt x="3267542" y="3462630"/>
                  <a:pt x="3336390" y="3400228"/>
                </a:cubicBezTo>
                <a:cubicBezTo>
                  <a:pt x="3347668" y="3346877"/>
                  <a:pt x="3413151" y="3388161"/>
                  <a:pt x="3451532" y="3382128"/>
                </a:cubicBezTo>
                <a:cubicBezTo>
                  <a:pt x="3451532" y="3382128"/>
                  <a:pt x="3451532" y="3382128"/>
                  <a:pt x="3470722" y="3379111"/>
                </a:cubicBezTo>
                <a:cubicBezTo>
                  <a:pt x="3470722" y="3379111"/>
                  <a:pt x="3451532" y="3382128"/>
                  <a:pt x="3451532" y="3382128"/>
                </a:cubicBezTo>
                <a:cubicBezTo>
                  <a:pt x="3482000" y="3325760"/>
                  <a:pt x="3539571" y="3316710"/>
                  <a:pt x="3577952" y="3310676"/>
                </a:cubicBezTo>
                <a:cubicBezTo>
                  <a:pt x="3616333" y="3304643"/>
                  <a:pt x="3654713" y="3298609"/>
                  <a:pt x="3693094" y="3292576"/>
                </a:cubicBezTo>
                <a:cubicBezTo>
                  <a:pt x="3742752" y="3233191"/>
                  <a:pt x="3827426" y="3271459"/>
                  <a:pt x="3877085" y="3212074"/>
                </a:cubicBezTo>
                <a:cubicBezTo>
                  <a:pt x="3888363" y="3158723"/>
                  <a:pt x="3926743" y="3152690"/>
                  <a:pt x="3926743" y="3152690"/>
                </a:cubicBezTo>
                <a:cubicBezTo>
                  <a:pt x="3918831" y="3102355"/>
                  <a:pt x="3899640" y="3105371"/>
                  <a:pt x="3861260" y="3111405"/>
                </a:cubicBezTo>
                <a:cubicBezTo>
                  <a:pt x="3842069" y="3114422"/>
                  <a:pt x="3803689" y="3120455"/>
                  <a:pt x="3814966" y="3067103"/>
                </a:cubicBezTo>
                <a:cubicBezTo>
                  <a:pt x="3814966" y="3067103"/>
                  <a:pt x="3807054" y="3016769"/>
                  <a:pt x="3845435" y="3010735"/>
                </a:cubicBezTo>
                <a:cubicBezTo>
                  <a:pt x="3856712" y="2957383"/>
                  <a:pt x="3895093" y="2951350"/>
                  <a:pt x="3933474" y="2945317"/>
                </a:cubicBezTo>
                <a:cubicBezTo>
                  <a:pt x="3914283" y="2948333"/>
                  <a:pt x="3914283" y="2948333"/>
                  <a:pt x="3887180" y="2901015"/>
                </a:cubicBezTo>
                <a:cubicBezTo>
                  <a:pt x="3848800" y="2907049"/>
                  <a:pt x="3840887" y="2856714"/>
                  <a:pt x="3832975" y="2806379"/>
                </a:cubicBezTo>
                <a:cubicBezTo>
                  <a:pt x="3805872" y="2759061"/>
                  <a:pt x="3778769" y="2711743"/>
                  <a:pt x="3751666" y="2664424"/>
                </a:cubicBezTo>
                <a:cubicBezTo>
                  <a:pt x="3713285" y="2670458"/>
                  <a:pt x="3686182" y="2623140"/>
                  <a:pt x="3686182" y="2623140"/>
                </a:cubicBezTo>
                <a:cubicBezTo>
                  <a:pt x="3659079" y="2575822"/>
                  <a:pt x="3659079" y="2575822"/>
                  <a:pt x="3659079" y="2575822"/>
                </a:cubicBezTo>
                <a:cubicBezTo>
                  <a:pt x="3631977" y="2528504"/>
                  <a:pt x="3670357" y="2522470"/>
                  <a:pt x="3689548" y="2519453"/>
                </a:cubicBezTo>
                <a:cubicBezTo>
                  <a:pt x="3689548" y="2519453"/>
                  <a:pt x="3700825" y="2466102"/>
                  <a:pt x="3700825" y="2466102"/>
                </a:cubicBezTo>
                <a:cubicBezTo>
                  <a:pt x="3720016" y="2463085"/>
                  <a:pt x="3720016" y="2463085"/>
                  <a:pt x="3739206" y="2460068"/>
                </a:cubicBezTo>
                <a:cubicBezTo>
                  <a:pt x="3758396" y="2457052"/>
                  <a:pt x="3796777" y="2451019"/>
                  <a:pt x="3796777" y="2451019"/>
                </a:cubicBezTo>
                <a:cubicBezTo>
                  <a:pt x="3835158" y="2444985"/>
                  <a:pt x="3854348" y="2441968"/>
                  <a:pt x="3881451" y="2489287"/>
                </a:cubicBezTo>
                <a:cubicBezTo>
                  <a:pt x="3939021" y="2480236"/>
                  <a:pt x="3988680" y="2420851"/>
                  <a:pt x="4054163" y="2462136"/>
                </a:cubicBezTo>
                <a:cubicBezTo>
                  <a:pt x="4054163" y="2462136"/>
                  <a:pt x="4054163" y="2462136"/>
                  <a:pt x="4034973" y="2465153"/>
                </a:cubicBezTo>
                <a:cubicBezTo>
                  <a:pt x="4034973" y="2465153"/>
                  <a:pt x="4034973" y="2465153"/>
                  <a:pt x="4054163" y="2462136"/>
                </a:cubicBezTo>
                <a:cubicBezTo>
                  <a:pt x="4150115" y="2447053"/>
                  <a:pt x="4246067" y="2431970"/>
                  <a:pt x="4342019" y="2416886"/>
                </a:cubicBezTo>
                <a:cubicBezTo>
                  <a:pt x="4380399" y="2410852"/>
                  <a:pt x="4418779" y="2404819"/>
                  <a:pt x="4445883" y="2452137"/>
                </a:cubicBezTo>
                <a:cubicBezTo>
                  <a:pt x="4465073" y="2449121"/>
                  <a:pt x="4484263" y="2446104"/>
                  <a:pt x="4503453" y="2443087"/>
                </a:cubicBezTo>
                <a:cubicBezTo>
                  <a:pt x="4602771" y="2324317"/>
                  <a:pt x="4725825" y="2356552"/>
                  <a:pt x="4848879" y="2388787"/>
                </a:cubicBezTo>
                <a:cubicBezTo>
                  <a:pt x="4848879" y="2388787"/>
                  <a:pt x="4868071" y="2385770"/>
                  <a:pt x="4868071" y="2385770"/>
                </a:cubicBezTo>
                <a:cubicBezTo>
                  <a:pt x="4887261" y="2382753"/>
                  <a:pt x="4887261" y="2382753"/>
                  <a:pt x="4906451" y="2379737"/>
                </a:cubicBezTo>
                <a:cubicBezTo>
                  <a:pt x="4964021" y="2370687"/>
                  <a:pt x="5002403" y="2364653"/>
                  <a:pt x="5040783" y="2358620"/>
                </a:cubicBezTo>
                <a:cubicBezTo>
                  <a:pt x="5059973" y="2355603"/>
                  <a:pt x="5098353" y="2349570"/>
                  <a:pt x="5098353" y="2349570"/>
                </a:cubicBezTo>
                <a:cubicBezTo>
                  <a:pt x="5063339" y="2251917"/>
                  <a:pt x="5120909" y="2242867"/>
                  <a:pt x="5167203" y="2287168"/>
                </a:cubicBezTo>
                <a:cubicBezTo>
                  <a:pt x="5224773" y="2278118"/>
                  <a:pt x="5282345" y="2269068"/>
                  <a:pt x="5332003" y="2209683"/>
                </a:cubicBezTo>
                <a:cubicBezTo>
                  <a:pt x="5447145" y="2191583"/>
                  <a:pt x="5554375" y="2123148"/>
                  <a:pt x="5677429" y="2155383"/>
                </a:cubicBezTo>
                <a:cubicBezTo>
                  <a:pt x="5696619" y="2152366"/>
                  <a:pt x="5735001" y="2146333"/>
                  <a:pt x="5754191" y="2143316"/>
                </a:cubicBezTo>
                <a:cubicBezTo>
                  <a:pt x="5773381" y="2140299"/>
                  <a:pt x="5792571" y="2137283"/>
                  <a:pt x="5811761" y="2134266"/>
                </a:cubicBezTo>
                <a:cubicBezTo>
                  <a:pt x="5811761" y="2134266"/>
                  <a:pt x="5830951" y="2131249"/>
                  <a:pt x="5850141" y="2128232"/>
                </a:cubicBezTo>
                <a:cubicBezTo>
                  <a:pt x="5861419" y="2074881"/>
                  <a:pt x="5880609" y="2071865"/>
                  <a:pt x="5899801" y="2068848"/>
                </a:cubicBezTo>
                <a:cubicBezTo>
                  <a:pt x="6026219" y="1997396"/>
                  <a:pt x="6171831" y="1922928"/>
                  <a:pt x="6325353" y="1898794"/>
                </a:cubicBezTo>
                <a:cubicBezTo>
                  <a:pt x="6352455" y="1946112"/>
                  <a:pt x="6382923" y="1889744"/>
                  <a:pt x="6402115" y="1886727"/>
                </a:cubicBezTo>
                <a:cubicBezTo>
                  <a:pt x="6478875" y="1874660"/>
                  <a:pt x="6555637" y="1862594"/>
                  <a:pt x="6640311" y="1900862"/>
                </a:cubicBezTo>
                <a:cubicBezTo>
                  <a:pt x="6609843" y="1957230"/>
                  <a:pt x="6590653" y="1960247"/>
                  <a:pt x="6552271" y="1966280"/>
                </a:cubicBezTo>
                <a:cubicBezTo>
                  <a:pt x="6552271" y="1966280"/>
                  <a:pt x="6552271" y="1966280"/>
                  <a:pt x="6533081" y="1969297"/>
                </a:cubicBezTo>
                <a:cubicBezTo>
                  <a:pt x="6502613" y="2025665"/>
                  <a:pt x="6456319" y="1981364"/>
                  <a:pt x="6398749" y="1990414"/>
                </a:cubicBezTo>
                <a:cubicBezTo>
                  <a:pt x="6398749" y="1990414"/>
                  <a:pt x="6398749" y="1990414"/>
                  <a:pt x="6379559" y="1993430"/>
                </a:cubicBezTo>
                <a:cubicBezTo>
                  <a:pt x="6368281" y="2046782"/>
                  <a:pt x="6329901" y="2052815"/>
                  <a:pt x="6310709" y="2055832"/>
                </a:cubicBezTo>
                <a:cubicBezTo>
                  <a:pt x="6310709" y="2055832"/>
                  <a:pt x="6310709" y="2055832"/>
                  <a:pt x="6291519" y="2058849"/>
                </a:cubicBezTo>
                <a:cubicBezTo>
                  <a:pt x="6291519" y="2058849"/>
                  <a:pt x="6291519" y="2058849"/>
                  <a:pt x="6310709" y="2055832"/>
                </a:cubicBezTo>
                <a:cubicBezTo>
                  <a:pt x="6233949" y="2067899"/>
                  <a:pt x="6165099" y="2130301"/>
                  <a:pt x="6069147" y="2145384"/>
                </a:cubicBezTo>
                <a:cubicBezTo>
                  <a:pt x="6049957" y="2148400"/>
                  <a:pt x="6030767" y="2151417"/>
                  <a:pt x="5992387" y="2157451"/>
                </a:cubicBezTo>
                <a:cubicBezTo>
                  <a:pt x="5992387" y="2157451"/>
                  <a:pt x="5973197" y="2160467"/>
                  <a:pt x="5954005" y="2163484"/>
                </a:cubicBezTo>
                <a:cubicBezTo>
                  <a:pt x="5934815" y="2166501"/>
                  <a:pt x="5896435" y="2172534"/>
                  <a:pt x="5865967" y="2228902"/>
                </a:cubicBezTo>
                <a:cubicBezTo>
                  <a:pt x="5808397" y="2237952"/>
                  <a:pt x="5731635" y="2250019"/>
                  <a:pt x="5654873" y="2262086"/>
                </a:cubicBezTo>
                <a:cubicBezTo>
                  <a:pt x="5547645" y="2330521"/>
                  <a:pt x="5432503" y="2348621"/>
                  <a:pt x="5306083" y="2420073"/>
                </a:cubicBezTo>
                <a:cubicBezTo>
                  <a:pt x="5248511" y="2429123"/>
                  <a:pt x="5210131" y="2435156"/>
                  <a:pt x="5152559" y="2444206"/>
                </a:cubicBezTo>
                <a:cubicBezTo>
                  <a:pt x="5114179" y="2450239"/>
                  <a:pt x="5075799" y="2456273"/>
                  <a:pt x="5056607" y="2459290"/>
                </a:cubicBezTo>
                <a:cubicBezTo>
                  <a:pt x="4991125" y="2418005"/>
                  <a:pt x="4933553" y="2427055"/>
                  <a:pt x="4875983" y="2436105"/>
                </a:cubicBezTo>
                <a:cubicBezTo>
                  <a:pt x="4826325" y="2495490"/>
                  <a:pt x="4768753" y="2504540"/>
                  <a:pt x="4784579" y="2605210"/>
                </a:cubicBezTo>
                <a:cubicBezTo>
                  <a:pt x="4800403" y="2705879"/>
                  <a:pt x="4800403" y="2705879"/>
                  <a:pt x="4865887" y="2747164"/>
                </a:cubicBezTo>
                <a:cubicBezTo>
                  <a:pt x="4885077" y="2744147"/>
                  <a:pt x="4904267" y="2741131"/>
                  <a:pt x="4923459" y="2738114"/>
                </a:cubicBezTo>
                <a:cubicBezTo>
                  <a:pt x="4961839" y="2732081"/>
                  <a:pt x="5000219" y="2726047"/>
                  <a:pt x="5038599" y="2720014"/>
                </a:cubicBezTo>
                <a:cubicBezTo>
                  <a:pt x="5030687" y="2669679"/>
                  <a:pt x="4984393" y="2625378"/>
                  <a:pt x="4946013" y="2631411"/>
                </a:cubicBezTo>
                <a:cubicBezTo>
                  <a:pt x="4957291" y="2578059"/>
                  <a:pt x="4995671" y="2572026"/>
                  <a:pt x="5034053" y="2565993"/>
                </a:cubicBezTo>
                <a:cubicBezTo>
                  <a:pt x="5072433" y="2559959"/>
                  <a:pt x="5091623" y="2556943"/>
                  <a:pt x="5080345" y="2610294"/>
                </a:cubicBezTo>
                <a:cubicBezTo>
                  <a:pt x="5069067" y="2663646"/>
                  <a:pt x="5126639" y="2654596"/>
                  <a:pt x="5165019" y="2648562"/>
                </a:cubicBezTo>
                <a:cubicBezTo>
                  <a:pt x="5165019" y="2648562"/>
                  <a:pt x="5184209" y="2645546"/>
                  <a:pt x="5184209" y="2645546"/>
                </a:cubicBezTo>
                <a:cubicBezTo>
                  <a:pt x="5184209" y="2645546"/>
                  <a:pt x="5203401" y="2642529"/>
                  <a:pt x="5203401" y="2642529"/>
                </a:cubicBezTo>
                <a:cubicBezTo>
                  <a:pt x="5222591" y="2639512"/>
                  <a:pt x="5222591" y="2639512"/>
                  <a:pt x="5241781" y="2636495"/>
                </a:cubicBezTo>
                <a:cubicBezTo>
                  <a:pt x="5233869" y="2586161"/>
                  <a:pt x="5233869" y="2586161"/>
                  <a:pt x="5264337" y="2529793"/>
                </a:cubicBezTo>
                <a:cubicBezTo>
                  <a:pt x="5302717" y="2523759"/>
                  <a:pt x="5341097" y="2517726"/>
                  <a:pt x="5349011" y="2568061"/>
                </a:cubicBezTo>
                <a:cubicBezTo>
                  <a:pt x="5349011" y="2568061"/>
                  <a:pt x="5350705" y="2571018"/>
                  <a:pt x="5353545" y="2575407"/>
                </a:cubicBezTo>
                <a:lnTo>
                  <a:pt x="5363523" y="2589335"/>
                </a:lnTo>
                <a:lnTo>
                  <a:pt x="5401755" y="2572216"/>
                </a:lnTo>
                <a:lnTo>
                  <a:pt x="5406331" y="2543737"/>
                </a:lnTo>
                <a:cubicBezTo>
                  <a:pt x="5425687" y="2485086"/>
                  <a:pt x="5469495" y="2458858"/>
                  <a:pt x="5533001" y="2487559"/>
                </a:cubicBezTo>
                <a:cubicBezTo>
                  <a:pt x="5533001" y="2487559"/>
                  <a:pt x="5511413" y="2490952"/>
                  <a:pt x="5495861" y="2515157"/>
                </a:cubicBezTo>
                <a:lnTo>
                  <a:pt x="5488727" y="2533273"/>
                </a:lnTo>
                <a:lnTo>
                  <a:pt x="5566713" y="2498353"/>
                </a:lnTo>
                <a:lnTo>
                  <a:pt x="5934751" y="2353417"/>
                </a:lnTo>
                <a:lnTo>
                  <a:pt x="5947919" y="2328042"/>
                </a:lnTo>
                <a:cubicBezTo>
                  <a:pt x="5954251" y="2321405"/>
                  <a:pt x="5963351" y="2316751"/>
                  <a:pt x="5977743" y="2314488"/>
                </a:cubicBezTo>
                <a:cubicBezTo>
                  <a:pt x="5987339" y="2312980"/>
                  <a:pt x="5997429" y="2314618"/>
                  <a:pt x="6007641" y="2317042"/>
                </a:cubicBezTo>
                <a:lnTo>
                  <a:pt x="6019793" y="2319926"/>
                </a:lnTo>
                <a:lnTo>
                  <a:pt x="6414285" y="2164572"/>
                </a:lnTo>
                <a:lnTo>
                  <a:pt x="6414431" y="2164445"/>
                </a:lnTo>
                <a:cubicBezTo>
                  <a:pt x="6429509" y="2154821"/>
                  <a:pt x="6445559" y="2147462"/>
                  <a:pt x="6461857" y="2141677"/>
                </a:cubicBezTo>
                <a:lnTo>
                  <a:pt x="6496171" y="2132324"/>
                </a:lnTo>
                <a:lnTo>
                  <a:pt x="8093551" y="1503262"/>
                </a:lnTo>
                <a:lnTo>
                  <a:pt x="8115001" y="1493353"/>
                </a:lnTo>
                <a:cubicBezTo>
                  <a:pt x="8137753" y="1481717"/>
                  <a:pt x="8160257" y="1468508"/>
                  <a:pt x="8182267" y="1452154"/>
                </a:cubicBezTo>
                <a:lnTo>
                  <a:pt x="8195537" y="1463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06545" y="3034522"/>
            <a:ext cx="5985455" cy="3682222"/>
          </a:xfrm>
          <a:custGeom>
            <a:avLst/>
            <a:gdLst>
              <a:gd name="connsiteX0" fmla="*/ 2286913 w 11941295"/>
              <a:gd name="connsiteY0" fmla="*/ 6453611 h 7364444"/>
              <a:gd name="connsiteX1" fmla="*/ 2285047 w 11941295"/>
              <a:gd name="connsiteY1" fmla="*/ 6453904 h 7364444"/>
              <a:gd name="connsiteX2" fmla="*/ 2282648 w 11941295"/>
              <a:gd name="connsiteY2" fmla="*/ 6454281 h 7364444"/>
              <a:gd name="connsiteX3" fmla="*/ 840828 w 11941295"/>
              <a:gd name="connsiteY3" fmla="*/ 5288309 h 7364444"/>
              <a:gd name="connsiteX4" fmla="*/ 840828 w 11941295"/>
              <a:gd name="connsiteY4" fmla="*/ 5288309 h 7364444"/>
              <a:gd name="connsiteX5" fmla="*/ 802447 w 11941295"/>
              <a:gd name="connsiteY5" fmla="*/ 5294342 h 7364444"/>
              <a:gd name="connsiteX6" fmla="*/ 802447 w 11941295"/>
              <a:gd name="connsiteY6" fmla="*/ 5294342 h 7364444"/>
              <a:gd name="connsiteX7" fmla="*/ 770371 w 11941295"/>
              <a:gd name="connsiteY7" fmla="*/ 5248612 h 7364444"/>
              <a:gd name="connsiteX8" fmla="*/ 794575 w 11941295"/>
              <a:gd name="connsiteY8" fmla="*/ 5265761 h 7364444"/>
              <a:gd name="connsiteX9" fmla="*/ 802447 w 11941295"/>
              <a:gd name="connsiteY9" fmla="*/ 5294342 h 7364444"/>
              <a:gd name="connsiteX10" fmla="*/ 783257 w 11941295"/>
              <a:gd name="connsiteY10" fmla="*/ 5297359 h 7364444"/>
              <a:gd name="connsiteX11" fmla="*/ 764067 w 11941295"/>
              <a:gd name="connsiteY11" fmla="*/ 5300375 h 7364444"/>
              <a:gd name="connsiteX12" fmla="*/ 717773 w 11941295"/>
              <a:gd name="connsiteY12" fmla="*/ 5256074 h 7364444"/>
              <a:gd name="connsiteX13" fmla="*/ 756154 w 11941295"/>
              <a:gd name="connsiteY13" fmla="*/ 5250041 h 7364444"/>
              <a:gd name="connsiteX14" fmla="*/ 770371 w 11941295"/>
              <a:gd name="connsiteY14" fmla="*/ 5248612 h 7364444"/>
              <a:gd name="connsiteX15" fmla="*/ 11910793 w 11941295"/>
              <a:gd name="connsiteY15" fmla="*/ 0 h 7364444"/>
              <a:gd name="connsiteX16" fmla="*/ 11941295 w 11941295"/>
              <a:gd name="connsiteY16" fmla="*/ 78512 h 7364444"/>
              <a:gd name="connsiteX17" fmla="*/ 11941295 w 11941295"/>
              <a:gd name="connsiteY17" fmla="*/ 5108006 h 7364444"/>
              <a:gd name="connsiteX18" fmla="*/ 9178757 w 11941295"/>
              <a:gd name="connsiteY18" fmla="*/ 6195917 h 7364444"/>
              <a:gd name="connsiteX19" fmla="*/ 9143223 w 11941295"/>
              <a:gd name="connsiteY19" fmla="*/ 6220410 h 7364444"/>
              <a:gd name="connsiteX20" fmla="*/ 8999443 w 11941295"/>
              <a:gd name="connsiteY20" fmla="*/ 6275249 h 7364444"/>
              <a:gd name="connsiteX21" fmla="*/ 8593083 w 11941295"/>
              <a:gd name="connsiteY21" fmla="*/ 6442286 h 7364444"/>
              <a:gd name="connsiteX22" fmla="*/ 8592821 w 11941295"/>
              <a:gd name="connsiteY22" fmla="*/ 6440623 h 7364444"/>
              <a:gd name="connsiteX23" fmla="*/ 8592093 w 11941295"/>
              <a:gd name="connsiteY23" fmla="*/ 6435994 h 7364444"/>
              <a:gd name="connsiteX24" fmla="*/ 8590755 w 11941295"/>
              <a:gd name="connsiteY24" fmla="*/ 6427477 h 7364444"/>
              <a:gd name="connsiteX25" fmla="*/ 8590755 w 11941295"/>
              <a:gd name="connsiteY25" fmla="*/ 6427477 h 7364444"/>
              <a:gd name="connsiteX26" fmla="*/ 8592821 w 11941295"/>
              <a:gd name="connsiteY26" fmla="*/ 6440623 h 7364444"/>
              <a:gd name="connsiteX27" fmla="*/ 8592959 w 11941295"/>
              <a:gd name="connsiteY27" fmla="*/ 6441499 h 7364444"/>
              <a:gd name="connsiteX28" fmla="*/ 8593083 w 11941295"/>
              <a:gd name="connsiteY28" fmla="*/ 6442286 h 7364444"/>
              <a:gd name="connsiteX29" fmla="*/ 8466663 w 11941295"/>
              <a:gd name="connsiteY29" fmla="*/ 6513737 h 7364444"/>
              <a:gd name="connsiteX30" fmla="*/ 8389901 w 11941295"/>
              <a:gd name="connsiteY30" fmla="*/ 6525804 h 7364444"/>
              <a:gd name="connsiteX31" fmla="*/ 8378631 w 11941295"/>
              <a:gd name="connsiteY31" fmla="*/ 6511013 h 7364444"/>
              <a:gd name="connsiteX32" fmla="*/ 8263877 w 11941295"/>
              <a:gd name="connsiteY32" fmla="*/ 6556205 h 7364444"/>
              <a:gd name="connsiteX33" fmla="*/ 8259525 w 11941295"/>
              <a:gd name="connsiteY33" fmla="*/ 6572088 h 7364444"/>
              <a:gd name="connsiteX34" fmla="*/ 8244291 w 11941295"/>
              <a:gd name="connsiteY34" fmla="*/ 6600273 h 7364444"/>
              <a:gd name="connsiteX35" fmla="*/ 8219363 w 11941295"/>
              <a:gd name="connsiteY35" fmla="*/ 6582431 h 7364444"/>
              <a:gd name="connsiteX36" fmla="*/ 8218739 w 11941295"/>
              <a:gd name="connsiteY36" fmla="*/ 6573980 h 7364444"/>
              <a:gd name="connsiteX37" fmla="*/ 7291849 w 11941295"/>
              <a:gd name="connsiteY37" fmla="*/ 6938997 h 7364444"/>
              <a:gd name="connsiteX38" fmla="*/ 6476089 w 11941295"/>
              <a:gd name="connsiteY38" fmla="*/ 7100849 h 7364444"/>
              <a:gd name="connsiteX39" fmla="*/ 6294685 w 11941295"/>
              <a:gd name="connsiteY39" fmla="*/ 7097438 h 7364444"/>
              <a:gd name="connsiteX40" fmla="*/ 6261581 w 11941295"/>
              <a:gd name="connsiteY40" fmla="*/ 7094278 h 7364444"/>
              <a:gd name="connsiteX41" fmla="*/ 6257619 w 11941295"/>
              <a:gd name="connsiteY41" fmla="*/ 7097130 h 7364444"/>
              <a:gd name="connsiteX42" fmla="*/ 6088243 w 11941295"/>
              <a:gd name="connsiteY42" fmla="*/ 7145515 h 7364444"/>
              <a:gd name="connsiteX43" fmla="*/ 5896341 w 11941295"/>
              <a:gd name="connsiteY43" fmla="*/ 7175682 h 7364444"/>
              <a:gd name="connsiteX44" fmla="*/ 5159195 w 11941295"/>
              <a:gd name="connsiteY44" fmla="*/ 7239981 h 7364444"/>
              <a:gd name="connsiteX45" fmla="*/ 4633145 w 11941295"/>
              <a:gd name="connsiteY45" fmla="*/ 7271097 h 7364444"/>
              <a:gd name="connsiteX46" fmla="*/ 4394947 w 11941295"/>
              <a:gd name="connsiteY46" fmla="*/ 7256962 h 7364444"/>
              <a:gd name="connsiteX47" fmla="*/ 4233512 w 11941295"/>
              <a:gd name="connsiteY47" fmla="*/ 7230761 h 7364444"/>
              <a:gd name="connsiteX48" fmla="*/ 3968213 w 11941295"/>
              <a:gd name="connsiteY48" fmla="*/ 7169308 h 7364444"/>
              <a:gd name="connsiteX49" fmla="*/ 3891451 w 11941295"/>
              <a:gd name="connsiteY49" fmla="*/ 7181375 h 7364444"/>
              <a:gd name="connsiteX50" fmla="*/ 3845158 w 11941295"/>
              <a:gd name="connsiteY50" fmla="*/ 7137073 h 7364444"/>
              <a:gd name="connsiteX51" fmla="*/ 3787587 w 11941295"/>
              <a:gd name="connsiteY51" fmla="*/ 7146123 h 7364444"/>
              <a:gd name="connsiteX52" fmla="*/ 3722104 w 11941295"/>
              <a:gd name="connsiteY52" fmla="*/ 7104839 h 7364444"/>
              <a:gd name="connsiteX53" fmla="*/ 3606962 w 11941295"/>
              <a:gd name="connsiteY53" fmla="*/ 7122939 h 7364444"/>
              <a:gd name="connsiteX54" fmla="*/ 3599049 w 11941295"/>
              <a:gd name="connsiteY54" fmla="*/ 7072604 h 7364444"/>
              <a:gd name="connsiteX55" fmla="*/ 3172315 w 11941295"/>
              <a:gd name="connsiteY55" fmla="*/ 6984950 h 7364444"/>
              <a:gd name="connsiteX56" fmla="*/ 3068451 w 11941295"/>
              <a:gd name="connsiteY56" fmla="*/ 6949699 h 7364444"/>
              <a:gd name="connsiteX57" fmla="*/ 3076363 w 11941295"/>
              <a:gd name="connsiteY57" fmla="*/ 7000034 h 7364444"/>
              <a:gd name="connsiteX58" fmla="*/ 3084276 w 11941295"/>
              <a:gd name="connsiteY58" fmla="*/ 7050369 h 7364444"/>
              <a:gd name="connsiteX59" fmla="*/ 3092188 w 11941295"/>
              <a:gd name="connsiteY59" fmla="*/ 7100703 h 7364444"/>
              <a:gd name="connsiteX60" fmla="*/ 3080911 w 11941295"/>
              <a:gd name="connsiteY60" fmla="*/ 7154055 h 7364444"/>
              <a:gd name="connsiteX61" fmla="*/ 3034617 w 11941295"/>
              <a:gd name="connsiteY61" fmla="*/ 7109753 h 7364444"/>
              <a:gd name="connsiteX62" fmla="*/ 3015427 w 11941295"/>
              <a:gd name="connsiteY62" fmla="*/ 7112770 h 7364444"/>
              <a:gd name="connsiteX63" fmla="*/ 3023340 w 11941295"/>
              <a:gd name="connsiteY63" fmla="*/ 7163105 h 7364444"/>
              <a:gd name="connsiteX64" fmla="*/ 3173497 w 11941295"/>
              <a:gd name="connsiteY64" fmla="*/ 7242657 h 7364444"/>
              <a:gd name="connsiteX65" fmla="*/ 3162219 w 11941295"/>
              <a:gd name="connsiteY65" fmla="*/ 7296009 h 7364444"/>
              <a:gd name="connsiteX66" fmla="*/ 3123838 w 11941295"/>
              <a:gd name="connsiteY66" fmla="*/ 7302042 h 7364444"/>
              <a:gd name="connsiteX67" fmla="*/ 3104648 w 11941295"/>
              <a:gd name="connsiteY67" fmla="*/ 7305059 h 7364444"/>
              <a:gd name="connsiteX68" fmla="*/ 3074180 w 11941295"/>
              <a:gd name="connsiteY68" fmla="*/ 7361427 h 7364444"/>
              <a:gd name="connsiteX69" fmla="*/ 3054990 w 11941295"/>
              <a:gd name="connsiteY69" fmla="*/ 7364444 h 7364444"/>
              <a:gd name="connsiteX70" fmla="*/ 3047077 w 11941295"/>
              <a:gd name="connsiteY70" fmla="*/ 7314109 h 7364444"/>
              <a:gd name="connsiteX71" fmla="*/ 3027887 w 11941295"/>
              <a:gd name="connsiteY71" fmla="*/ 7317126 h 7364444"/>
              <a:gd name="connsiteX72" fmla="*/ 2970316 w 11941295"/>
              <a:gd name="connsiteY72" fmla="*/ 7326176 h 7364444"/>
              <a:gd name="connsiteX73" fmla="*/ 2924023 w 11941295"/>
              <a:gd name="connsiteY73" fmla="*/ 7281874 h 7364444"/>
              <a:gd name="connsiteX74" fmla="*/ 2904832 w 11941295"/>
              <a:gd name="connsiteY74" fmla="*/ 7284891 h 7364444"/>
              <a:gd name="connsiteX75" fmla="*/ 2885642 w 11941295"/>
              <a:gd name="connsiteY75" fmla="*/ 7287908 h 7364444"/>
              <a:gd name="connsiteX76" fmla="*/ 2877730 w 11941295"/>
              <a:gd name="connsiteY76" fmla="*/ 7237573 h 7364444"/>
              <a:gd name="connsiteX77" fmla="*/ 2858539 w 11941295"/>
              <a:gd name="connsiteY77" fmla="*/ 7240590 h 7364444"/>
              <a:gd name="connsiteX78" fmla="*/ 2842714 w 11941295"/>
              <a:gd name="connsiteY78" fmla="*/ 7139920 h 7364444"/>
              <a:gd name="connsiteX79" fmla="*/ 2853992 w 11941295"/>
              <a:gd name="connsiteY79" fmla="*/ 7086569 h 7364444"/>
              <a:gd name="connsiteX80" fmla="*/ 2873182 w 11941295"/>
              <a:gd name="connsiteY80" fmla="*/ 7083552 h 7364444"/>
              <a:gd name="connsiteX81" fmla="*/ 2903650 w 11941295"/>
              <a:gd name="connsiteY81" fmla="*/ 7027184 h 7364444"/>
              <a:gd name="connsiteX82" fmla="*/ 2914928 w 11941295"/>
              <a:gd name="connsiteY82" fmla="*/ 6973832 h 7364444"/>
              <a:gd name="connsiteX83" fmla="*/ 2934118 w 11941295"/>
              <a:gd name="connsiteY83" fmla="*/ 6970816 h 7364444"/>
              <a:gd name="connsiteX84" fmla="*/ 3002967 w 11941295"/>
              <a:gd name="connsiteY84" fmla="*/ 6908414 h 7364444"/>
              <a:gd name="connsiteX85" fmla="*/ 2995054 w 11941295"/>
              <a:gd name="connsiteY85" fmla="*/ 6858079 h 7364444"/>
              <a:gd name="connsiteX86" fmla="*/ 2956674 w 11941295"/>
              <a:gd name="connsiteY86" fmla="*/ 6864113 h 7364444"/>
              <a:gd name="connsiteX87" fmla="*/ 2910381 w 11941295"/>
              <a:gd name="connsiteY87" fmla="*/ 6819811 h 7364444"/>
              <a:gd name="connsiteX88" fmla="*/ 2929571 w 11941295"/>
              <a:gd name="connsiteY88" fmla="*/ 6816794 h 7364444"/>
              <a:gd name="connsiteX89" fmla="*/ 2910381 w 11941295"/>
              <a:gd name="connsiteY89" fmla="*/ 6819811 h 7364444"/>
              <a:gd name="connsiteX90" fmla="*/ 2891190 w 11941295"/>
              <a:gd name="connsiteY90" fmla="*/ 6822828 h 7364444"/>
              <a:gd name="connsiteX91" fmla="*/ 2806517 w 11941295"/>
              <a:gd name="connsiteY91" fmla="*/ 6784560 h 7364444"/>
              <a:gd name="connsiteX92" fmla="*/ 2656359 w 11941295"/>
              <a:gd name="connsiteY92" fmla="*/ 6705007 h 7364444"/>
              <a:gd name="connsiteX93" fmla="*/ 2506202 w 11941295"/>
              <a:gd name="connsiteY93" fmla="*/ 6625454 h 7364444"/>
              <a:gd name="connsiteX94" fmla="*/ 2479099 w 11941295"/>
              <a:gd name="connsiteY94" fmla="*/ 6578136 h 7364444"/>
              <a:gd name="connsiteX95" fmla="*/ 2421528 w 11941295"/>
              <a:gd name="connsiteY95" fmla="*/ 6587186 h 7364444"/>
              <a:gd name="connsiteX96" fmla="*/ 2321029 w 11941295"/>
              <a:gd name="connsiteY96" fmla="*/ 6448248 h 7364444"/>
              <a:gd name="connsiteX97" fmla="*/ 2301838 w 11941295"/>
              <a:gd name="connsiteY97" fmla="*/ 6451265 h 7364444"/>
              <a:gd name="connsiteX98" fmla="*/ 2286913 w 11941295"/>
              <a:gd name="connsiteY98" fmla="*/ 6453611 h 7364444"/>
              <a:gd name="connsiteX99" fmla="*/ 2301838 w 11941295"/>
              <a:gd name="connsiteY99" fmla="*/ 6451265 h 7364444"/>
              <a:gd name="connsiteX100" fmla="*/ 2282648 w 11941295"/>
              <a:gd name="connsiteY100" fmla="*/ 6454281 h 7364444"/>
              <a:gd name="connsiteX101" fmla="*/ 2247633 w 11941295"/>
              <a:gd name="connsiteY101" fmla="*/ 6356628 h 7364444"/>
              <a:gd name="connsiteX102" fmla="*/ 2381965 w 11941295"/>
              <a:gd name="connsiteY102" fmla="*/ 6335512 h 7364444"/>
              <a:gd name="connsiteX103" fmla="*/ 2393243 w 11941295"/>
              <a:gd name="connsiteY103" fmla="*/ 6282160 h 7364444"/>
              <a:gd name="connsiteX104" fmla="*/ 2366140 w 11941295"/>
              <a:gd name="connsiteY104" fmla="*/ 6234842 h 7364444"/>
              <a:gd name="connsiteX105" fmla="*/ 2327759 w 11941295"/>
              <a:gd name="connsiteY105" fmla="*/ 6240875 h 7364444"/>
              <a:gd name="connsiteX106" fmla="*/ 2262275 w 11941295"/>
              <a:gd name="connsiteY106" fmla="*/ 6199590 h 7364444"/>
              <a:gd name="connsiteX107" fmla="*/ 1985698 w 11941295"/>
              <a:gd name="connsiteY107" fmla="*/ 6191489 h 7364444"/>
              <a:gd name="connsiteX108" fmla="*/ 1993611 w 11941295"/>
              <a:gd name="connsiteY108" fmla="*/ 6241824 h 7364444"/>
              <a:gd name="connsiteX109" fmla="*/ 1709121 w 11941295"/>
              <a:gd name="connsiteY109" fmla="*/ 6183388 h 7364444"/>
              <a:gd name="connsiteX110" fmla="*/ 1717034 w 11941295"/>
              <a:gd name="connsiteY110" fmla="*/ 6233723 h 7364444"/>
              <a:gd name="connsiteX111" fmla="*/ 1632360 w 11941295"/>
              <a:gd name="connsiteY111" fmla="*/ 6195455 h 7364444"/>
              <a:gd name="connsiteX112" fmla="*/ 1613170 w 11941295"/>
              <a:gd name="connsiteY112" fmla="*/ 6198472 h 7364444"/>
              <a:gd name="connsiteX113" fmla="*/ 1459647 w 11941295"/>
              <a:gd name="connsiteY113" fmla="*/ 6222605 h 7364444"/>
              <a:gd name="connsiteX114" fmla="*/ 1317402 w 11941295"/>
              <a:gd name="connsiteY114" fmla="*/ 6193387 h 7364444"/>
              <a:gd name="connsiteX115" fmla="*/ 1240641 w 11941295"/>
              <a:gd name="connsiteY115" fmla="*/ 6205454 h 7364444"/>
              <a:gd name="connsiteX116" fmla="*/ 1060015 w 11941295"/>
              <a:gd name="connsiteY116" fmla="*/ 6182269 h 7364444"/>
              <a:gd name="connsiteX117" fmla="*/ 1040825 w 11941295"/>
              <a:gd name="connsiteY117" fmla="*/ 6185286 h 7364444"/>
              <a:gd name="connsiteX118" fmla="*/ 848922 w 11941295"/>
              <a:gd name="connsiteY118" fmla="*/ 6215453 h 7364444"/>
              <a:gd name="connsiteX119" fmla="*/ 829731 w 11941295"/>
              <a:gd name="connsiteY119" fmla="*/ 6218469 h 7364444"/>
              <a:gd name="connsiteX120" fmla="*/ 553154 w 11941295"/>
              <a:gd name="connsiteY120" fmla="*/ 6210368 h 7364444"/>
              <a:gd name="connsiteX121" fmla="*/ 495583 w 11941295"/>
              <a:gd name="connsiteY121" fmla="*/ 6219418 h 7364444"/>
              <a:gd name="connsiteX122" fmla="*/ 284490 w 11941295"/>
              <a:gd name="connsiteY122" fmla="*/ 6252602 h 7364444"/>
              <a:gd name="connsiteX123" fmla="*/ 207728 w 11941295"/>
              <a:gd name="connsiteY123" fmla="*/ 6264669 h 7364444"/>
              <a:gd name="connsiteX124" fmla="*/ 123055 w 11941295"/>
              <a:gd name="connsiteY124" fmla="*/ 6226401 h 7364444"/>
              <a:gd name="connsiteX125" fmla="*/ 0 w 11941295"/>
              <a:gd name="connsiteY125" fmla="*/ 6194166 h 7364444"/>
              <a:gd name="connsiteX126" fmla="*/ 153523 w 11941295"/>
              <a:gd name="connsiteY126" fmla="*/ 6170032 h 7364444"/>
              <a:gd name="connsiteX127" fmla="*/ 219006 w 11941295"/>
              <a:gd name="connsiteY127" fmla="*/ 6211317 h 7364444"/>
              <a:gd name="connsiteX128" fmla="*/ 295767 w 11941295"/>
              <a:gd name="connsiteY128" fmla="*/ 6199250 h 7364444"/>
              <a:gd name="connsiteX129" fmla="*/ 583622 w 11941295"/>
              <a:gd name="connsiteY129" fmla="*/ 6154000 h 7364444"/>
              <a:gd name="connsiteX130" fmla="*/ 586988 w 11941295"/>
              <a:gd name="connsiteY130" fmla="*/ 6050314 h 7364444"/>
              <a:gd name="connsiteX131" fmla="*/ 1036278 w 11941295"/>
              <a:gd name="connsiteY131" fmla="*/ 6031265 h 7364444"/>
              <a:gd name="connsiteX132" fmla="*/ 1151420 w 11941295"/>
              <a:gd name="connsiteY132" fmla="*/ 6013164 h 7364444"/>
              <a:gd name="connsiteX133" fmla="*/ 1477655 w 11941295"/>
              <a:gd name="connsiteY133" fmla="*/ 5961881 h 7364444"/>
              <a:gd name="connsiteX134" fmla="*/ 1554417 w 11941295"/>
              <a:gd name="connsiteY134" fmla="*/ 5949814 h 7364444"/>
              <a:gd name="connsiteX135" fmla="*/ 1735042 w 11941295"/>
              <a:gd name="connsiteY135" fmla="*/ 5972999 h 7364444"/>
              <a:gd name="connsiteX136" fmla="*/ 1773423 w 11941295"/>
              <a:gd name="connsiteY136" fmla="*/ 5966965 h 7364444"/>
              <a:gd name="connsiteX137" fmla="*/ 1965326 w 11941295"/>
              <a:gd name="connsiteY137" fmla="*/ 5936798 h 7364444"/>
              <a:gd name="connsiteX138" fmla="*/ 2042087 w 11941295"/>
              <a:gd name="connsiteY138" fmla="*/ 5924732 h 7364444"/>
              <a:gd name="connsiteX139" fmla="*/ 2214800 w 11941295"/>
              <a:gd name="connsiteY139" fmla="*/ 5897581 h 7364444"/>
              <a:gd name="connsiteX140" fmla="*/ 2264459 w 11941295"/>
              <a:gd name="connsiteY140" fmla="*/ 5838196 h 7364444"/>
              <a:gd name="connsiteX141" fmla="*/ 1588250 w 11941295"/>
              <a:gd name="connsiteY141" fmla="*/ 5789760 h 7364444"/>
              <a:gd name="connsiteX142" fmla="*/ 1530679 w 11941295"/>
              <a:gd name="connsiteY142" fmla="*/ 5798810 h 7364444"/>
              <a:gd name="connsiteX143" fmla="*/ 1215721 w 11941295"/>
              <a:gd name="connsiteY143" fmla="*/ 5796742 h 7364444"/>
              <a:gd name="connsiteX144" fmla="*/ 985437 w 11941295"/>
              <a:gd name="connsiteY144" fmla="*/ 5832942 h 7364444"/>
              <a:gd name="connsiteX145" fmla="*/ 889485 w 11941295"/>
              <a:gd name="connsiteY145" fmla="*/ 5848025 h 7364444"/>
              <a:gd name="connsiteX146" fmla="*/ 851105 w 11941295"/>
              <a:gd name="connsiteY146" fmla="*/ 5854059 h 7364444"/>
              <a:gd name="connsiteX147" fmla="*/ 824002 w 11941295"/>
              <a:gd name="connsiteY147" fmla="*/ 5806741 h 7364444"/>
              <a:gd name="connsiteX148" fmla="*/ 939144 w 11941295"/>
              <a:gd name="connsiteY148" fmla="*/ 5788641 h 7364444"/>
              <a:gd name="connsiteX149" fmla="*/ 1725947 w 11941295"/>
              <a:gd name="connsiteY149" fmla="*/ 5664956 h 7364444"/>
              <a:gd name="connsiteX150" fmla="*/ 1852367 w 11941295"/>
              <a:gd name="connsiteY150" fmla="*/ 5593505 h 7364444"/>
              <a:gd name="connsiteX151" fmla="*/ 1970874 w 11941295"/>
              <a:gd name="connsiteY151" fmla="*/ 5471718 h 7364444"/>
              <a:gd name="connsiteX152" fmla="*/ 1913303 w 11941295"/>
              <a:gd name="connsiteY152" fmla="*/ 5480768 h 7364444"/>
              <a:gd name="connsiteX153" fmla="*/ 1894113 w 11941295"/>
              <a:gd name="connsiteY153" fmla="*/ 5483785 h 7364444"/>
              <a:gd name="connsiteX154" fmla="*/ 1836542 w 11941295"/>
              <a:gd name="connsiteY154" fmla="*/ 5492835 h 7364444"/>
              <a:gd name="connsiteX155" fmla="*/ 1513672 w 11941295"/>
              <a:gd name="connsiteY155" fmla="*/ 5440432 h 7364444"/>
              <a:gd name="connsiteX156" fmla="*/ 1371427 w 11941295"/>
              <a:gd name="connsiteY156" fmla="*/ 5411214 h 7364444"/>
              <a:gd name="connsiteX157" fmla="*/ 1029366 w 11941295"/>
              <a:gd name="connsiteY157" fmla="*/ 5361828 h 7364444"/>
              <a:gd name="connsiteX158" fmla="*/ 1021453 w 11941295"/>
              <a:gd name="connsiteY158" fmla="*/ 5311493 h 7364444"/>
              <a:gd name="connsiteX159" fmla="*/ 983073 w 11941295"/>
              <a:gd name="connsiteY159" fmla="*/ 5317527 h 7364444"/>
              <a:gd name="connsiteX160" fmla="*/ 925502 w 11941295"/>
              <a:gd name="connsiteY160" fmla="*/ 5326577 h 7364444"/>
              <a:gd name="connsiteX161" fmla="*/ 906312 w 11941295"/>
              <a:gd name="connsiteY161" fmla="*/ 5329594 h 7364444"/>
              <a:gd name="connsiteX162" fmla="*/ 867931 w 11941295"/>
              <a:gd name="connsiteY162" fmla="*/ 5335627 h 7364444"/>
              <a:gd name="connsiteX163" fmla="*/ 843950 w 11941295"/>
              <a:gd name="connsiteY163" fmla="*/ 5288624 h 7364444"/>
              <a:gd name="connsiteX164" fmla="*/ 840828 w 11941295"/>
              <a:gd name="connsiteY164" fmla="*/ 5288309 h 7364444"/>
              <a:gd name="connsiteX165" fmla="*/ 848024 w 11941295"/>
              <a:gd name="connsiteY165" fmla="*/ 5287178 h 7364444"/>
              <a:gd name="connsiteX166" fmla="*/ 879209 w 11941295"/>
              <a:gd name="connsiteY166" fmla="*/ 5282275 h 7364444"/>
              <a:gd name="connsiteX167" fmla="*/ 917589 w 11941295"/>
              <a:gd name="connsiteY167" fmla="*/ 5276242 h 7364444"/>
              <a:gd name="connsiteX168" fmla="*/ 994351 w 11941295"/>
              <a:gd name="connsiteY168" fmla="*/ 5264175 h 7364444"/>
              <a:gd name="connsiteX169" fmla="*/ 1013541 w 11941295"/>
              <a:gd name="connsiteY169" fmla="*/ 5261159 h 7364444"/>
              <a:gd name="connsiteX170" fmla="*/ 1117405 w 11941295"/>
              <a:gd name="connsiteY170" fmla="*/ 5296410 h 7364444"/>
              <a:gd name="connsiteX171" fmla="*/ 1293483 w 11941295"/>
              <a:gd name="connsiteY171" fmla="*/ 5165573 h 7364444"/>
              <a:gd name="connsiteX172" fmla="*/ 1600529 w 11941295"/>
              <a:gd name="connsiteY172" fmla="*/ 5117306 h 7364444"/>
              <a:gd name="connsiteX173" fmla="*/ 1734861 w 11941295"/>
              <a:gd name="connsiteY173" fmla="*/ 5096189 h 7364444"/>
              <a:gd name="connsiteX174" fmla="*/ 2030628 w 11941295"/>
              <a:gd name="connsiteY174" fmla="*/ 5101274 h 7364444"/>
              <a:gd name="connsiteX175" fmla="*/ 2080287 w 11941295"/>
              <a:gd name="connsiteY175" fmla="*/ 5041889 h 7364444"/>
              <a:gd name="connsiteX176" fmla="*/ 2041906 w 11941295"/>
              <a:gd name="connsiteY176" fmla="*/ 5047922 h 7364444"/>
              <a:gd name="connsiteX177" fmla="*/ 1803710 w 11941295"/>
              <a:gd name="connsiteY177" fmla="*/ 5033788 h 7364444"/>
              <a:gd name="connsiteX178" fmla="*/ 1719036 w 11941295"/>
              <a:gd name="connsiteY178" fmla="*/ 4995520 h 7364444"/>
              <a:gd name="connsiteX179" fmla="*/ 1699845 w 11941295"/>
              <a:gd name="connsiteY179" fmla="*/ 4998536 h 7364444"/>
              <a:gd name="connsiteX180" fmla="*/ 1603894 w 11941295"/>
              <a:gd name="connsiteY180" fmla="*/ 5013620 h 7364444"/>
              <a:gd name="connsiteX181" fmla="*/ 1653552 w 11941295"/>
              <a:gd name="connsiteY181" fmla="*/ 4954235 h 7364444"/>
              <a:gd name="connsiteX182" fmla="*/ 1760782 w 11941295"/>
              <a:gd name="connsiteY182" fmla="*/ 4885800 h 7364444"/>
              <a:gd name="connsiteX183" fmla="*/ 1829630 w 11941295"/>
              <a:gd name="connsiteY183" fmla="*/ 4823398 h 7364444"/>
              <a:gd name="connsiteX184" fmla="*/ 2136675 w 11941295"/>
              <a:gd name="connsiteY184" fmla="*/ 4775131 h 7364444"/>
              <a:gd name="connsiteX185" fmla="*/ 2052002 w 11941295"/>
              <a:gd name="connsiteY185" fmla="*/ 4736863 h 7364444"/>
              <a:gd name="connsiteX186" fmla="*/ 2032811 w 11941295"/>
              <a:gd name="connsiteY186" fmla="*/ 4739880 h 7364444"/>
              <a:gd name="connsiteX187" fmla="*/ 1986518 w 11941295"/>
              <a:gd name="connsiteY187" fmla="*/ 4695578 h 7364444"/>
              <a:gd name="connsiteX188" fmla="*/ 2140041 w 11941295"/>
              <a:gd name="connsiteY188" fmla="*/ 4671445 h 7364444"/>
              <a:gd name="connsiteX189" fmla="*/ 2263095 w 11941295"/>
              <a:gd name="connsiteY189" fmla="*/ 4703680 h 7364444"/>
              <a:gd name="connsiteX190" fmla="*/ 2282286 w 11941295"/>
              <a:gd name="connsiteY190" fmla="*/ 4700663 h 7364444"/>
              <a:gd name="connsiteX191" fmla="*/ 2359047 w 11941295"/>
              <a:gd name="connsiteY191" fmla="*/ 4688596 h 7364444"/>
              <a:gd name="connsiteX192" fmla="*/ 2293563 w 11941295"/>
              <a:gd name="connsiteY192" fmla="*/ 4647311 h 7364444"/>
              <a:gd name="connsiteX193" fmla="*/ 2324031 w 11941295"/>
              <a:gd name="connsiteY193" fmla="*/ 4590943 h 7364444"/>
              <a:gd name="connsiteX194" fmla="*/ 2354500 w 11941295"/>
              <a:gd name="connsiteY194" fmla="*/ 4534575 h 7364444"/>
              <a:gd name="connsiteX195" fmla="*/ 2289016 w 11941295"/>
              <a:gd name="connsiteY195" fmla="*/ 4493290 h 7364444"/>
              <a:gd name="connsiteX196" fmla="*/ 1974058 w 11941295"/>
              <a:gd name="connsiteY196" fmla="*/ 4491222 h 7364444"/>
              <a:gd name="connsiteX197" fmla="*/ 1651188 w 11941295"/>
              <a:gd name="connsiteY197" fmla="*/ 4438820 h 7364444"/>
              <a:gd name="connsiteX198" fmla="*/ 1574427 w 11941295"/>
              <a:gd name="connsiteY198" fmla="*/ 4450886 h 7364444"/>
              <a:gd name="connsiteX199" fmla="*/ 1508943 w 11941295"/>
              <a:gd name="connsiteY199" fmla="*/ 4409602 h 7364444"/>
              <a:gd name="connsiteX200" fmla="*/ 1443459 w 11941295"/>
              <a:gd name="connsiteY200" fmla="*/ 4368317 h 7364444"/>
              <a:gd name="connsiteX201" fmla="*/ 1224453 w 11941295"/>
              <a:gd name="connsiteY201" fmla="*/ 4351166 h 7364444"/>
              <a:gd name="connsiteX202" fmla="*/ 1178160 w 11941295"/>
              <a:gd name="connsiteY202" fmla="*/ 4306864 h 7364444"/>
              <a:gd name="connsiteX203" fmla="*/ 932051 w 11941295"/>
              <a:gd name="connsiteY203" fmla="*/ 4242395 h 7364444"/>
              <a:gd name="connsiteX204" fmla="*/ 847377 w 11941295"/>
              <a:gd name="connsiteY204" fmla="*/ 4204127 h 7364444"/>
              <a:gd name="connsiteX205" fmla="*/ 762703 w 11941295"/>
              <a:gd name="connsiteY205" fmla="*/ 4165859 h 7364444"/>
              <a:gd name="connsiteX206" fmla="*/ 678029 w 11941295"/>
              <a:gd name="connsiteY206" fmla="*/ 4127591 h 7364444"/>
              <a:gd name="connsiteX207" fmla="*/ 620458 w 11941295"/>
              <a:gd name="connsiteY207" fmla="*/ 4136641 h 7364444"/>
              <a:gd name="connsiteX208" fmla="*/ 574165 w 11941295"/>
              <a:gd name="connsiteY208" fmla="*/ 4092339 h 7364444"/>
              <a:gd name="connsiteX209" fmla="*/ 554975 w 11941295"/>
              <a:gd name="connsiteY209" fmla="*/ 4095356 h 7364444"/>
              <a:gd name="connsiteX210" fmla="*/ 497404 w 11941295"/>
              <a:gd name="connsiteY210" fmla="*/ 4104406 h 7364444"/>
              <a:gd name="connsiteX211" fmla="*/ 489491 w 11941295"/>
              <a:gd name="connsiteY211" fmla="*/ 4054071 h 7364444"/>
              <a:gd name="connsiteX212" fmla="*/ 470301 w 11941295"/>
              <a:gd name="connsiteY212" fmla="*/ 4057088 h 7364444"/>
              <a:gd name="connsiteX213" fmla="*/ 497404 w 11941295"/>
              <a:gd name="connsiteY213" fmla="*/ 4104406 h 7364444"/>
              <a:gd name="connsiteX214" fmla="*/ 393540 w 11941295"/>
              <a:gd name="connsiteY214" fmla="*/ 4069154 h 7364444"/>
              <a:gd name="connsiteX215" fmla="*/ 289675 w 11941295"/>
              <a:gd name="connsiteY215" fmla="*/ 4033903 h 7364444"/>
              <a:gd name="connsiteX216" fmla="*/ 519959 w 11941295"/>
              <a:gd name="connsiteY216" fmla="*/ 3997703 h 7364444"/>
              <a:gd name="connsiteX217" fmla="*/ 539150 w 11941295"/>
              <a:gd name="connsiteY217" fmla="*/ 3994686 h 7364444"/>
              <a:gd name="connsiteX218" fmla="*/ 596721 w 11941295"/>
              <a:gd name="connsiteY218" fmla="*/ 3985636 h 7364444"/>
              <a:gd name="connsiteX219" fmla="*/ 719775 w 11941295"/>
              <a:gd name="connsiteY219" fmla="*/ 4017871 h 7364444"/>
              <a:gd name="connsiteX220" fmla="*/ 777346 w 11941295"/>
              <a:gd name="connsiteY220" fmla="*/ 4008821 h 7364444"/>
              <a:gd name="connsiteX221" fmla="*/ 1065201 w 11941295"/>
              <a:gd name="connsiteY221" fmla="*/ 3963570 h 7364444"/>
              <a:gd name="connsiteX222" fmla="*/ 1161153 w 11941295"/>
              <a:gd name="connsiteY222" fmla="*/ 3948487 h 7364444"/>
              <a:gd name="connsiteX223" fmla="*/ 1226636 w 11941295"/>
              <a:gd name="connsiteY223" fmla="*/ 3989772 h 7364444"/>
              <a:gd name="connsiteX224" fmla="*/ 1276295 w 11941295"/>
              <a:gd name="connsiteY224" fmla="*/ 3930387 h 7364444"/>
              <a:gd name="connsiteX225" fmla="*/ 1191621 w 11941295"/>
              <a:gd name="connsiteY225" fmla="*/ 3892119 h 7364444"/>
              <a:gd name="connsiteX226" fmla="*/ 1126137 w 11941295"/>
              <a:gd name="connsiteY226" fmla="*/ 3850834 h 7364444"/>
              <a:gd name="connsiteX227" fmla="*/ 1068566 w 11941295"/>
              <a:gd name="connsiteY227" fmla="*/ 3859884 h 7364444"/>
              <a:gd name="connsiteX228" fmla="*/ 1041463 w 11941295"/>
              <a:gd name="connsiteY228" fmla="*/ 3812566 h 7364444"/>
              <a:gd name="connsiteX229" fmla="*/ 1118225 w 11941295"/>
              <a:gd name="connsiteY229" fmla="*/ 3800499 h 7364444"/>
              <a:gd name="connsiteX230" fmla="*/ 1156605 w 11941295"/>
              <a:gd name="connsiteY230" fmla="*/ 3794466 h 7364444"/>
              <a:gd name="connsiteX231" fmla="*/ 1187074 w 11941295"/>
              <a:gd name="connsiteY231" fmla="*/ 3738097 h 7364444"/>
              <a:gd name="connsiteX232" fmla="*/ 1129503 w 11941295"/>
              <a:gd name="connsiteY232" fmla="*/ 3747147 h 7364444"/>
              <a:gd name="connsiteX233" fmla="*/ 1236732 w 11941295"/>
              <a:gd name="connsiteY233" fmla="*/ 3678713 h 7364444"/>
              <a:gd name="connsiteX234" fmla="*/ 1283025 w 11941295"/>
              <a:gd name="connsiteY234" fmla="*/ 3723014 h 7364444"/>
              <a:gd name="connsiteX235" fmla="*/ 1302215 w 11941295"/>
              <a:gd name="connsiteY235" fmla="*/ 3719997 h 7364444"/>
              <a:gd name="connsiteX236" fmla="*/ 1398167 w 11941295"/>
              <a:gd name="connsiteY236" fmla="*/ 3704914 h 7364444"/>
              <a:gd name="connsiteX237" fmla="*/ 1482841 w 11941295"/>
              <a:gd name="connsiteY237" fmla="*/ 3743182 h 7364444"/>
              <a:gd name="connsiteX238" fmla="*/ 1655554 w 11941295"/>
              <a:gd name="connsiteY238" fmla="*/ 3716032 h 7364444"/>
              <a:gd name="connsiteX239" fmla="*/ 1701847 w 11941295"/>
              <a:gd name="connsiteY239" fmla="*/ 3760333 h 7364444"/>
              <a:gd name="connsiteX240" fmla="*/ 1721038 w 11941295"/>
              <a:gd name="connsiteY240" fmla="*/ 3757316 h 7364444"/>
              <a:gd name="connsiteX241" fmla="*/ 1866647 w 11941295"/>
              <a:gd name="connsiteY241" fmla="*/ 3682848 h 7364444"/>
              <a:gd name="connsiteX242" fmla="*/ 2200796 w 11941295"/>
              <a:gd name="connsiteY242" fmla="*/ 3681899 h 7364444"/>
              <a:gd name="connsiteX243" fmla="*/ 2661364 w 11941295"/>
              <a:gd name="connsiteY243" fmla="*/ 3609499 h 7364444"/>
              <a:gd name="connsiteX244" fmla="*/ 2891647 w 11941295"/>
              <a:gd name="connsiteY244" fmla="*/ 3573298 h 7364444"/>
              <a:gd name="connsiteX245" fmla="*/ 3114019 w 11941295"/>
              <a:gd name="connsiteY245" fmla="*/ 3486763 h 7364444"/>
              <a:gd name="connsiteX246" fmla="*/ 3336390 w 11941295"/>
              <a:gd name="connsiteY246" fmla="*/ 3400228 h 7364444"/>
              <a:gd name="connsiteX247" fmla="*/ 3451532 w 11941295"/>
              <a:gd name="connsiteY247" fmla="*/ 3382128 h 7364444"/>
              <a:gd name="connsiteX248" fmla="*/ 3470722 w 11941295"/>
              <a:gd name="connsiteY248" fmla="*/ 3379111 h 7364444"/>
              <a:gd name="connsiteX249" fmla="*/ 3451532 w 11941295"/>
              <a:gd name="connsiteY249" fmla="*/ 3382128 h 7364444"/>
              <a:gd name="connsiteX250" fmla="*/ 3577952 w 11941295"/>
              <a:gd name="connsiteY250" fmla="*/ 3310676 h 7364444"/>
              <a:gd name="connsiteX251" fmla="*/ 3693094 w 11941295"/>
              <a:gd name="connsiteY251" fmla="*/ 3292576 h 7364444"/>
              <a:gd name="connsiteX252" fmla="*/ 3877085 w 11941295"/>
              <a:gd name="connsiteY252" fmla="*/ 3212074 h 7364444"/>
              <a:gd name="connsiteX253" fmla="*/ 3926743 w 11941295"/>
              <a:gd name="connsiteY253" fmla="*/ 3152690 h 7364444"/>
              <a:gd name="connsiteX254" fmla="*/ 3861260 w 11941295"/>
              <a:gd name="connsiteY254" fmla="*/ 3111405 h 7364444"/>
              <a:gd name="connsiteX255" fmla="*/ 3814966 w 11941295"/>
              <a:gd name="connsiteY255" fmla="*/ 3067103 h 7364444"/>
              <a:gd name="connsiteX256" fmla="*/ 3845435 w 11941295"/>
              <a:gd name="connsiteY256" fmla="*/ 3010735 h 7364444"/>
              <a:gd name="connsiteX257" fmla="*/ 3933474 w 11941295"/>
              <a:gd name="connsiteY257" fmla="*/ 2945317 h 7364444"/>
              <a:gd name="connsiteX258" fmla="*/ 3887180 w 11941295"/>
              <a:gd name="connsiteY258" fmla="*/ 2901015 h 7364444"/>
              <a:gd name="connsiteX259" fmla="*/ 3832975 w 11941295"/>
              <a:gd name="connsiteY259" fmla="*/ 2806379 h 7364444"/>
              <a:gd name="connsiteX260" fmla="*/ 3751666 w 11941295"/>
              <a:gd name="connsiteY260" fmla="*/ 2664424 h 7364444"/>
              <a:gd name="connsiteX261" fmla="*/ 3686182 w 11941295"/>
              <a:gd name="connsiteY261" fmla="*/ 2623140 h 7364444"/>
              <a:gd name="connsiteX262" fmla="*/ 3659079 w 11941295"/>
              <a:gd name="connsiteY262" fmla="*/ 2575822 h 7364444"/>
              <a:gd name="connsiteX263" fmla="*/ 3689548 w 11941295"/>
              <a:gd name="connsiteY263" fmla="*/ 2519453 h 7364444"/>
              <a:gd name="connsiteX264" fmla="*/ 3700825 w 11941295"/>
              <a:gd name="connsiteY264" fmla="*/ 2466102 h 7364444"/>
              <a:gd name="connsiteX265" fmla="*/ 3739206 w 11941295"/>
              <a:gd name="connsiteY265" fmla="*/ 2460068 h 7364444"/>
              <a:gd name="connsiteX266" fmla="*/ 3796777 w 11941295"/>
              <a:gd name="connsiteY266" fmla="*/ 2451019 h 7364444"/>
              <a:gd name="connsiteX267" fmla="*/ 3881451 w 11941295"/>
              <a:gd name="connsiteY267" fmla="*/ 2489287 h 7364444"/>
              <a:gd name="connsiteX268" fmla="*/ 4054163 w 11941295"/>
              <a:gd name="connsiteY268" fmla="*/ 2462136 h 7364444"/>
              <a:gd name="connsiteX269" fmla="*/ 4034973 w 11941295"/>
              <a:gd name="connsiteY269" fmla="*/ 2465153 h 7364444"/>
              <a:gd name="connsiteX270" fmla="*/ 4054163 w 11941295"/>
              <a:gd name="connsiteY270" fmla="*/ 2462136 h 7364444"/>
              <a:gd name="connsiteX271" fmla="*/ 4342019 w 11941295"/>
              <a:gd name="connsiteY271" fmla="*/ 2416886 h 7364444"/>
              <a:gd name="connsiteX272" fmla="*/ 4445883 w 11941295"/>
              <a:gd name="connsiteY272" fmla="*/ 2452137 h 7364444"/>
              <a:gd name="connsiteX273" fmla="*/ 4503453 w 11941295"/>
              <a:gd name="connsiteY273" fmla="*/ 2443087 h 7364444"/>
              <a:gd name="connsiteX274" fmla="*/ 4848879 w 11941295"/>
              <a:gd name="connsiteY274" fmla="*/ 2388787 h 7364444"/>
              <a:gd name="connsiteX275" fmla="*/ 4868071 w 11941295"/>
              <a:gd name="connsiteY275" fmla="*/ 2385770 h 7364444"/>
              <a:gd name="connsiteX276" fmla="*/ 4906451 w 11941295"/>
              <a:gd name="connsiteY276" fmla="*/ 2379737 h 7364444"/>
              <a:gd name="connsiteX277" fmla="*/ 5040783 w 11941295"/>
              <a:gd name="connsiteY277" fmla="*/ 2358620 h 7364444"/>
              <a:gd name="connsiteX278" fmla="*/ 5098353 w 11941295"/>
              <a:gd name="connsiteY278" fmla="*/ 2349570 h 7364444"/>
              <a:gd name="connsiteX279" fmla="*/ 5167203 w 11941295"/>
              <a:gd name="connsiteY279" fmla="*/ 2287168 h 7364444"/>
              <a:gd name="connsiteX280" fmla="*/ 5332003 w 11941295"/>
              <a:gd name="connsiteY280" fmla="*/ 2209683 h 7364444"/>
              <a:gd name="connsiteX281" fmla="*/ 5677429 w 11941295"/>
              <a:gd name="connsiteY281" fmla="*/ 2155383 h 7364444"/>
              <a:gd name="connsiteX282" fmla="*/ 5754191 w 11941295"/>
              <a:gd name="connsiteY282" fmla="*/ 2143316 h 7364444"/>
              <a:gd name="connsiteX283" fmla="*/ 5811761 w 11941295"/>
              <a:gd name="connsiteY283" fmla="*/ 2134266 h 7364444"/>
              <a:gd name="connsiteX284" fmla="*/ 5850141 w 11941295"/>
              <a:gd name="connsiteY284" fmla="*/ 2128232 h 7364444"/>
              <a:gd name="connsiteX285" fmla="*/ 5899801 w 11941295"/>
              <a:gd name="connsiteY285" fmla="*/ 2068848 h 7364444"/>
              <a:gd name="connsiteX286" fmla="*/ 6325353 w 11941295"/>
              <a:gd name="connsiteY286" fmla="*/ 1898794 h 7364444"/>
              <a:gd name="connsiteX287" fmla="*/ 6402115 w 11941295"/>
              <a:gd name="connsiteY287" fmla="*/ 1886727 h 7364444"/>
              <a:gd name="connsiteX288" fmla="*/ 6640311 w 11941295"/>
              <a:gd name="connsiteY288" fmla="*/ 1900862 h 7364444"/>
              <a:gd name="connsiteX289" fmla="*/ 6552271 w 11941295"/>
              <a:gd name="connsiteY289" fmla="*/ 1966280 h 7364444"/>
              <a:gd name="connsiteX290" fmla="*/ 6533081 w 11941295"/>
              <a:gd name="connsiteY290" fmla="*/ 1969297 h 7364444"/>
              <a:gd name="connsiteX291" fmla="*/ 6398749 w 11941295"/>
              <a:gd name="connsiteY291" fmla="*/ 1990414 h 7364444"/>
              <a:gd name="connsiteX292" fmla="*/ 6379559 w 11941295"/>
              <a:gd name="connsiteY292" fmla="*/ 1993430 h 7364444"/>
              <a:gd name="connsiteX293" fmla="*/ 6310709 w 11941295"/>
              <a:gd name="connsiteY293" fmla="*/ 2055832 h 7364444"/>
              <a:gd name="connsiteX294" fmla="*/ 6291519 w 11941295"/>
              <a:gd name="connsiteY294" fmla="*/ 2058849 h 7364444"/>
              <a:gd name="connsiteX295" fmla="*/ 6310709 w 11941295"/>
              <a:gd name="connsiteY295" fmla="*/ 2055832 h 7364444"/>
              <a:gd name="connsiteX296" fmla="*/ 6069147 w 11941295"/>
              <a:gd name="connsiteY296" fmla="*/ 2145384 h 7364444"/>
              <a:gd name="connsiteX297" fmla="*/ 5992387 w 11941295"/>
              <a:gd name="connsiteY297" fmla="*/ 2157451 h 7364444"/>
              <a:gd name="connsiteX298" fmla="*/ 5954005 w 11941295"/>
              <a:gd name="connsiteY298" fmla="*/ 2163484 h 7364444"/>
              <a:gd name="connsiteX299" fmla="*/ 5865967 w 11941295"/>
              <a:gd name="connsiteY299" fmla="*/ 2228902 h 7364444"/>
              <a:gd name="connsiteX300" fmla="*/ 5654873 w 11941295"/>
              <a:gd name="connsiteY300" fmla="*/ 2262086 h 7364444"/>
              <a:gd name="connsiteX301" fmla="*/ 5306083 w 11941295"/>
              <a:gd name="connsiteY301" fmla="*/ 2420073 h 7364444"/>
              <a:gd name="connsiteX302" fmla="*/ 5152559 w 11941295"/>
              <a:gd name="connsiteY302" fmla="*/ 2444206 h 7364444"/>
              <a:gd name="connsiteX303" fmla="*/ 5056607 w 11941295"/>
              <a:gd name="connsiteY303" fmla="*/ 2459290 h 7364444"/>
              <a:gd name="connsiteX304" fmla="*/ 4875983 w 11941295"/>
              <a:gd name="connsiteY304" fmla="*/ 2436105 h 7364444"/>
              <a:gd name="connsiteX305" fmla="*/ 4784579 w 11941295"/>
              <a:gd name="connsiteY305" fmla="*/ 2605210 h 7364444"/>
              <a:gd name="connsiteX306" fmla="*/ 4865887 w 11941295"/>
              <a:gd name="connsiteY306" fmla="*/ 2747164 h 7364444"/>
              <a:gd name="connsiteX307" fmla="*/ 4923459 w 11941295"/>
              <a:gd name="connsiteY307" fmla="*/ 2738114 h 7364444"/>
              <a:gd name="connsiteX308" fmla="*/ 5038599 w 11941295"/>
              <a:gd name="connsiteY308" fmla="*/ 2720014 h 7364444"/>
              <a:gd name="connsiteX309" fmla="*/ 4946013 w 11941295"/>
              <a:gd name="connsiteY309" fmla="*/ 2631411 h 7364444"/>
              <a:gd name="connsiteX310" fmla="*/ 5034053 w 11941295"/>
              <a:gd name="connsiteY310" fmla="*/ 2565993 h 7364444"/>
              <a:gd name="connsiteX311" fmla="*/ 5080345 w 11941295"/>
              <a:gd name="connsiteY311" fmla="*/ 2610294 h 7364444"/>
              <a:gd name="connsiteX312" fmla="*/ 5165019 w 11941295"/>
              <a:gd name="connsiteY312" fmla="*/ 2648562 h 7364444"/>
              <a:gd name="connsiteX313" fmla="*/ 5184209 w 11941295"/>
              <a:gd name="connsiteY313" fmla="*/ 2645546 h 7364444"/>
              <a:gd name="connsiteX314" fmla="*/ 5203401 w 11941295"/>
              <a:gd name="connsiteY314" fmla="*/ 2642529 h 7364444"/>
              <a:gd name="connsiteX315" fmla="*/ 5241781 w 11941295"/>
              <a:gd name="connsiteY315" fmla="*/ 2636495 h 7364444"/>
              <a:gd name="connsiteX316" fmla="*/ 5264337 w 11941295"/>
              <a:gd name="connsiteY316" fmla="*/ 2529793 h 7364444"/>
              <a:gd name="connsiteX317" fmla="*/ 5349011 w 11941295"/>
              <a:gd name="connsiteY317" fmla="*/ 2568061 h 7364444"/>
              <a:gd name="connsiteX318" fmla="*/ 5353545 w 11941295"/>
              <a:gd name="connsiteY318" fmla="*/ 2575407 h 7364444"/>
              <a:gd name="connsiteX319" fmla="*/ 5363523 w 11941295"/>
              <a:gd name="connsiteY319" fmla="*/ 2589335 h 7364444"/>
              <a:gd name="connsiteX320" fmla="*/ 5401755 w 11941295"/>
              <a:gd name="connsiteY320" fmla="*/ 2572216 h 7364444"/>
              <a:gd name="connsiteX321" fmla="*/ 5406331 w 11941295"/>
              <a:gd name="connsiteY321" fmla="*/ 2543737 h 7364444"/>
              <a:gd name="connsiteX322" fmla="*/ 5533001 w 11941295"/>
              <a:gd name="connsiteY322" fmla="*/ 2487559 h 7364444"/>
              <a:gd name="connsiteX323" fmla="*/ 5495861 w 11941295"/>
              <a:gd name="connsiteY323" fmla="*/ 2515157 h 7364444"/>
              <a:gd name="connsiteX324" fmla="*/ 5488727 w 11941295"/>
              <a:gd name="connsiteY324" fmla="*/ 2533273 h 7364444"/>
              <a:gd name="connsiteX325" fmla="*/ 5566713 w 11941295"/>
              <a:gd name="connsiteY325" fmla="*/ 2498353 h 7364444"/>
              <a:gd name="connsiteX326" fmla="*/ 5934751 w 11941295"/>
              <a:gd name="connsiteY326" fmla="*/ 2353417 h 7364444"/>
              <a:gd name="connsiteX327" fmla="*/ 5947919 w 11941295"/>
              <a:gd name="connsiteY327" fmla="*/ 2328042 h 7364444"/>
              <a:gd name="connsiteX328" fmla="*/ 5977743 w 11941295"/>
              <a:gd name="connsiteY328" fmla="*/ 2314488 h 7364444"/>
              <a:gd name="connsiteX329" fmla="*/ 6007641 w 11941295"/>
              <a:gd name="connsiteY329" fmla="*/ 2317042 h 7364444"/>
              <a:gd name="connsiteX330" fmla="*/ 6019793 w 11941295"/>
              <a:gd name="connsiteY330" fmla="*/ 2319926 h 7364444"/>
              <a:gd name="connsiteX331" fmla="*/ 6414285 w 11941295"/>
              <a:gd name="connsiteY331" fmla="*/ 2164572 h 7364444"/>
              <a:gd name="connsiteX332" fmla="*/ 6414431 w 11941295"/>
              <a:gd name="connsiteY332" fmla="*/ 2164445 h 7364444"/>
              <a:gd name="connsiteX333" fmla="*/ 6461857 w 11941295"/>
              <a:gd name="connsiteY333" fmla="*/ 2141677 h 7364444"/>
              <a:gd name="connsiteX334" fmla="*/ 6496171 w 11941295"/>
              <a:gd name="connsiteY334" fmla="*/ 2132324 h 7364444"/>
              <a:gd name="connsiteX335" fmla="*/ 8093551 w 11941295"/>
              <a:gd name="connsiteY335" fmla="*/ 1503262 h 7364444"/>
              <a:gd name="connsiteX336" fmla="*/ 8115001 w 11941295"/>
              <a:gd name="connsiteY336" fmla="*/ 1493353 h 7364444"/>
              <a:gd name="connsiteX337" fmla="*/ 8182267 w 11941295"/>
              <a:gd name="connsiteY337" fmla="*/ 1452154 h 7364444"/>
              <a:gd name="connsiteX338" fmla="*/ 8195537 w 11941295"/>
              <a:gd name="connsiteY338" fmla="*/ 1463100 h 73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941295" h="7364444">
                <a:moveTo>
                  <a:pt x="2286913" y="6453611"/>
                </a:moveTo>
                <a:lnTo>
                  <a:pt x="2285047" y="6453904"/>
                </a:lnTo>
                <a:cubicBezTo>
                  <a:pt x="2282648" y="6454281"/>
                  <a:pt x="2282648" y="6454281"/>
                  <a:pt x="2282648" y="6454281"/>
                </a:cubicBezTo>
                <a:close/>
                <a:moveTo>
                  <a:pt x="840828" y="5288309"/>
                </a:moveTo>
                <a:lnTo>
                  <a:pt x="840828" y="5288309"/>
                </a:lnTo>
                <a:lnTo>
                  <a:pt x="802447" y="5294342"/>
                </a:lnTo>
                <a:lnTo>
                  <a:pt x="802447" y="5294342"/>
                </a:lnTo>
                <a:close/>
                <a:moveTo>
                  <a:pt x="770371" y="5248612"/>
                </a:moveTo>
                <a:cubicBezTo>
                  <a:pt x="779613" y="5248771"/>
                  <a:pt x="788151" y="5252264"/>
                  <a:pt x="794575" y="5265761"/>
                </a:cubicBezTo>
                <a:lnTo>
                  <a:pt x="802447" y="5294342"/>
                </a:lnTo>
                <a:lnTo>
                  <a:pt x="783257" y="5297359"/>
                </a:lnTo>
                <a:cubicBezTo>
                  <a:pt x="783257" y="5297359"/>
                  <a:pt x="764067" y="5300375"/>
                  <a:pt x="764067" y="5300375"/>
                </a:cubicBezTo>
                <a:cubicBezTo>
                  <a:pt x="744876" y="5303392"/>
                  <a:pt x="725686" y="5306409"/>
                  <a:pt x="717773" y="5256074"/>
                </a:cubicBezTo>
                <a:cubicBezTo>
                  <a:pt x="717773" y="5256074"/>
                  <a:pt x="736964" y="5253057"/>
                  <a:pt x="756154" y="5250041"/>
                </a:cubicBezTo>
                <a:cubicBezTo>
                  <a:pt x="760952" y="5249287"/>
                  <a:pt x="765749" y="5248532"/>
                  <a:pt x="770371" y="5248612"/>
                </a:cubicBezTo>
                <a:close/>
                <a:moveTo>
                  <a:pt x="11910793" y="0"/>
                </a:moveTo>
                <a:lnTo>
                  <a:pt x="11941295" y="78512"/>
                </a:lnTo>
                <a:lnTo>
                  <a:pt x="11941295" y="5108006"/>
                </a:lnTo>
                <a:lnTo>
                  <a:pt x="9178757" y="6195917"/>
                </a:lnTo>
                <a:lnTo>
                  <a:pt x="9143223" y="6220410"/>
                </a:lnTo>
                <a:cubicBezTo>
                  <a:pt x="9098215" y="6246828"/>
                  <a:pt x="9047419" y="6267707"/>
                  <a:pt x="8999443" y="6275249"/>
                </a:cubicBezTo>
                <a:cubicBezTo>
                  <a:pt x="8892215" y="6343684"/>
                  <a:pt x="8738693" y="6367817"/>
                  <a:pt x="8593083" y="6442286"/>
                </a:cubicBezTo>
                <a:lnTo>
                  <a:pt x="8592821" y="6440623"/>
                </a:lnTo>
                <a:lnTo>
                  <a:pt x="8592093" y="6435994"/>
                </a:lnTo>
                <a:lnTo>
                  <a:pt x="8590755" y="6427477"/>
                </a:lnTo>
                <a:lnTo>
                  <a:pt x="8590755" y="6427477"/>
                </a:lnTo>
                <a:lnTo>
                  <a:pt x="8592821" y="6440623"/>
                </a:lnTo>
                <a:lnTo>
                  <a:pt x="8592959" y="6441499"/>
                </a:lnTo>
                <a:cubicBezTo>
                  <a:pt x="8593083" y="6442286"/>
                  <a:pt x="8593083" y="6442286"/>
                  <a:pt x="8593083" y="6442286"/>
                </a:cubicBezTo>
                <a:cubicBezTo>
                  <a:pt x="8554701" y="6448319"/>
                  <a:pt x="8497129" y="6457369"/>
                  <a:pt x="8466663" y="6513737"/>
                </a:cubicBezTo>
                <a:cubicBezTo>
                  <a:pt x="8447473" y="6516754"/>
                  <a:pt x="8417003" y="6573122"/>
                  <a:pt x="8389901" y="6525804"/>
                </a:cubicBezTo>
                <a:lnTo>
                  <a:pt x="8378631" y="6511013"/>
                </a:lnTo>
                <a:lnTo>
                  <a:pt x="8263877" y="6556205"/>
                </a:lnTo>
                <a:lnTo>
                  <a:pt x="8259525" y="6572088"/>
                </a:lnTo>
                <a:cubicBezTo>
                  <a:pt x="8256705" y="6585426"/>
                  <a:pt x="8253887" y="6598764"/>
                  <a:pt x="8244291" y="6600273"/>
                </a:cubicBezTo>
                <a:cubicBezTo>
                  <a:pt x="8215505" y="6604797"/>
                  <a:pt x="8219105" y="6604232"/>
                  <a:pt x="8219363" y="6582431"/>
                </a:cubicBezTo>
                <a:lnTo>
                  <a:pt x="8218739" y="6573980"/>
                </a:lnTo>
                <a:lnTo>
                  <a:pt x="7291849" y="6938997"/>
                </a:lnTo>
                <a:cubicBezTo>
                  <a:pt x="7023609" y="7043206"/>
                  <a:pt x="6747995" y="7095531"/>
                  <a:pt x="6476089" y="7100849"/>
                </a:cubicBezTo>
                <a:cubicBezTo>
                  <a:pt x="6415395" y="7102036"/>
                  <a:pt x="6354887" y="7100881"/>
                  <a:pt x="6294685" y="7097438"/>
                </a:cubicBezTo>
                <a:lnTo>
                  <a:pt x="6261581" y="7094278"/>
                </a:lnTo>
                <a:lnTo>
                  <a:pt x="6257619" y="7097130"/>
                </a:lnTo>
                <a:cubicBezTo>
                  <a:pt x="6203387" y="7127415"/>
                  <a:pt x="6145815" y="7136464"/>
                  <a:pt x="6088243" y="7145515"/>
                </a:cubicBezTo>
                <a:cubicBezTo>
                  <a:pt x="6011483" y="7157582"/>
                  <a:pt x="5953911" y="7166632"/>
                  <a:pt x="5896341" y="7175682"/>
                </a:cubicBezTo>
                <a:cubicBezTo>
                  <a:pt x="5646865" y="7214899"/>
                  <a:pt x="5389479" y="7203781"/>
                  <a:pt x="5159195" y="7239981"/>
                </a:cubicBezTo>
                <a:cubicBezTo>
                  <a:pt x="4986483" y="7267131"/>
                  <a:pt x="4813769" y="7294281"/>
                  <a:pt x="4633145" y="7271097"/>
                </a:cubicBezTo>
                <a:cubicBezTo>
                  <a:pt x="4548471" y="7232829"/>
                  <a:pt x="4471709" y="7244895"/>
                  <a:pt x="4394947" y="7256962"/>
                </a:cubicBezTo>
                <a:cubicBezTo>
                  <a:pt x="4337377" y="7266012"/>
                  <a:pt x="4279806" y="7275062"/>
                  <a:pt x="4233512" y="7230761"/>
                </a:cubicBezTo>
                <a:cubicBezTo>
                  <a:pt x="4137561" y="7245844"/>
                  <a:pt x="4052887" y="7207576"/>
                  <a:pt x="3968213" y="7169308"/>
                </a:cubicBezTo>
                <a:cubicBezTo>
                  <a:pt x="3949022" y="7172325"/>
                  <a:pt x="3910642" y="7178358"/>
                  <a:pt x="3891451" y="7181375"/>
                </a:cubicBezTo>
                <a:cubicBezTo>
                  <a:pt x="3872261" y="7184391"/>
                  <a:pt x="3853071" y="7187408"/>
                  <a:pt x="3845158" y="7137073"/>
                </a:cubicBezTo>
                <a:cubicBezTo>
                  <a:pt x="3825968" y="7140090"/>
                  <a:pt x="3787587" y="7146123"/>
                  <a:pt x="3787587" y="7146123"/>
                </a:cubicBezTo>
                <a:cubicBezTo>
                  <a:pt x="3768397" y="7149140"/>
                  <a:pt x="3749207" y="7152157"/>
                  <a:pt x="3722104" y="7104839"/>
                </a:cubicBezTo>
                <a:cubicBezTo>
                  <a:pt x="3683723" y="7110872"/>
                  <a:pt x="3645343" y="7116905"/>
                  <a:pt x="3606962" y="7122939"/>
                </a:cubicBezTo>
                <a:cubicBezTo>
                  <a:pt x="3606962" y="7122939"/>
                  <a:pt x="3606962" y="7122939"/>
                  <a:pt x="3599049" y="7072604"/>
                </a:cubicBezTo>
                <a:cubicBezTo>
                  <a:pt x="3483907" y="7090704"/>
                  <a:pt x="3256989" y="7023218"/>
                  <a:pt x="3172315" y="6984950"/>
                </a:cubicBezTo>
                <a:cubicBezTo>
                  <a:pt x="3153125" y="6987967"/>
                  <a:pt x="3106831" y="6943665"/>
                  <a:pt x="3068451" y="6949699"/>
                </a:cubicBezTo>
                <a:cubicBezTo>
                  <a:pt x="3068451" y="6949699"/>
                  <a:pt x="3068451" y="6949699"/>
                  <a:pt x="3076363" y="7000034"/>
                </a:cubicBezTo>
                <a:cubicBezTo>
                  <a:pt x="3095554" y="6997017"/>
                  <a:pt x="3103466" y="7047352"/>
                  <a:pt x="3084276" y="7050369"/>
                </a:cubicBezTo>
                <a:cubicBezTo>
                  <a:pt x="3111379" y="7097687"/>
                  <a:pt x="3111379" y="7097687"/>
                  <a:pt x="3092188" y="7100703"/>
                </a:cubicBezTo>
                <a:cubicBezTo>
                  <a:pt x="3092188" y="7100703"/>
                  <a:pt x="3072998" y="7103720"/>
                  <a:pt x="3080911" y="7154055"/>
                </a:cubicBezTo>
                <a:cubicBezTo>
                  <a:pt x="3053808" y="7106737"/>
                  <a:pt x="3053808" y="7106737"/>
                  <a:pt x="3034617" y="7109753"/>
                </a:cubicBezTo>
                <a:cubicBezTo>
                  <a:pt x="3034617" y="7109753"/>
                  <a:pt x="3015427" y="7112770"/>
                  <a:pt x="3015427" y="7112770"/>
                </a:cubicBezTo>
                <a:cubicBezTo>
                  <a:pt x="2996237" y="7115787"/>
                  <a:pt x="3004149" y="7166122"/>
                  <a:pt x="3023340" y="7163105"/>
                </a:cubicBezTo>
                <a:cubicBezTo>
                  <a:pt x="3069633" y="7207406"/>
                  <a:pt x="3108013" y="7201373"/>
                  <a:pt x="3173497" y="7242657"/>
                </a:cubicBezTo>
                <a:cubicBezTo>
                  <a:pt x="3211878" y="7236624"/>
                  <a:pt x="3200600" y="7289976"/>
                  <a:pt x="3162219" y="7296009"/>
                </a:cubicBezTo>
                <a:cubicBezTo>
                  <a:pt x="3143029" y="7299026"/>
                  <a:pt x="3143029" y="7299026"/>
                  <a:pt x="3123838" y="7302042"/>
                </a:cubicBezTo>
                <a:cubicBezTo>
                  <a:pt x="3123838" y="7302042"/>
                  <a:pt x="3104648" y="7305059"/>
                  <a:pt x="3104648" y="7305059"/>
                </a:cubicBezTo>
                <a:cubicBezTo>
                  <a:pt x="3085458" y="7308076"/>
                  <a:pt x="3085458" y="7308076"/>
                  <a:pt x="3074180" y="7361427"/>
                </a:cubicBezTo>
                <a:cubicBezTo>
                  <a:pt x="3074180" y="7361427"/>
                  <a:pt x="3054990" y="7364444"/>
                  <a:pt x="3054990" y="7364444"/>
                </a:cubicBezTo>
                <a:cubicBezTo>
                  <a:pt x="3054990" y="7364444"/>
                  <a:pt x="3054990" y="7364444"/>
                  <a:pt x="3047077" y="7314109"/>
                </a:cubicBezTo>
                <a:cubicBezTo>
                  <a:pt x="3047077" y="7314109"/>
                  <a:pt x="3027887" y="7317126"/>
                  <a:pt x="3027887" y="7317126"/>
                </a:cubicBezTo>
                <a:cubicBezTo>
                  <a:pt x="3008696" y="7320143"/>
                  <a:pt x="2989506" y="7323159"/>
                  <a:pt x="2970316" y="7326176"/>
                </a:cubicBezTo>
                <a:cubicBezTo>
                  <a:pt x="2951125" y="7329193"/>
                  <a:pt x="2951125" y="7329193"/>
                  <a:pt x="2924023" y="7281874"/>
                </a:cubicBezTo>
                <a:cubicBezTo>
                  <a:pt x="2924023" y="7281874"/>
                  <a:pt x="2924023" y="7281874"/>
                  <a:pt x="2904832" y="7284891"/>
                </a:cubicBezTo>
                <a:cubicBezTo>
                  <a:pt x="2904832" y="7284891"/>
                  <a:pt x="2885642" y="7287908"/>
                  <a:pt x="2885642" y="7287908"/>
                </a:cubicBezTo>
                <a:cubicBezTo>
                  <a:pt x="2885642" y="7287908"/>
                  <a:pt x="2885642" y="7287908"/>
                  <a:pt x="2877730" y="7237573"/>
                </a:cubicBezTo>
                <a:cubicBezTo>
                  <a:pt x="2858539" y="7240590"/>
                  <a:pt x="2858539" y="7240590"/>
                  <a:pt x="2858539" y="7240590"/>
                </a:cubicBezTo>
                <a:cubicBezTo>
                  <a:pt x="2850627" y="7190255"/>
                  <a:pt x="2842714" y="7139920"/>
                  <a:pt x="2842714" y="7139920"/>
                </a:cubicBezTo>
                <a:cubicBezTo>
                  <a:pt x="2834802" y="7089585"/>
                  <a:pt x="2834802" y="7089585"/>
                  <a:pt x="2853992" y="7086569"/>
                </a:cubicBezTo>
                <a:cubicBezTo>
                  <a:pt x="2853992" y="7086569"/>
                  <a:pt x="2873182" y="7083552"/>
                  <a:pt x="2873182" y="7083552"/>
                </a:cubicBezTo>
                <a:cubicBezTo>
                  <a:pt x="2884460" y="7030201"/>
                  <a:pt x="2884460" y="7030201"/>
                  <a:pt x="2903650" y="7027184"/>
                </a:cubicBezTo>
                <a:cubicBezTo>
                  <a:pt x="2903650" y="7027184"/>
                  <a:pt x="2895738" y="6976849"/>
                  <a:pt x="2914928" y="6973832"/>
                </a:cubicBezTo>
                <a:cubicBezTo>
                  <a:pt x="2914928" y="6973832"/>
                  <a:pt x="2934118" y="6970816"/>
                  <a:pt x="2934118" y="6970816"/>
                </a:cubicBezTo>
                <a:cubicBezTo>
                  <a:pt x="2964586" y="6914447"/>
                  <a:pt x="2983777" y="6911431"/>
                  <a:pt x="3002967" y="6908414"/>
                </a:cubicBezTo>
                <a:cubicBezTo>
                  <a:pt x="3041348" y="6902381"/>
                  <a:pt x="2995054" y="6858079"/>
                  <a:pt x="2995054" y="6858079"/>
                </a:cubicBezTo>
                <a:cubicBezTo>
                  <a:pt x="2975864" y="6861096"/>
                  <a:pt x="2956674" y="6864113"/>
                  <a:pt x="2956674" y="6864113"/>
                </a:cubicBezTo>
                <a:cubicBezTo>
                  <a:pt x="2937483" y="6867129"/>
                  <a:pt x="2929571" y="6816794"/>
                  <a:pt x="2910381" y="6819811"/>
                </a:cubicBezTo>
                <a:cubicBezTo>
                  <a:pt x="2910381" y="6819811"/>
                  <a:pt x="2929571" y="6816794"/>
                  <a:pt x="2929571" y="6816794"/>
                </a:cubicBezTo>
                <a:cubicBezTo>
                  <a:pt x="2910381" y="6819811"/>
                  <a:pt x="2910381" y="6819811"/>
                  <a:pt x="2910381" y="6819811"/>
                </a:cubicBezTo>
                <a:cubicBezTo>
                  <a:pt x="2910381" y="6819811"/>
                  <a:pt x="2891190" y="6822828"/>
                  <a:pt x="2891190" y="6822828"/>
                </a:cubicBezTo>
                <a:cubicBezTo>
                  <a:pt x="2852810" y="6828861"/>
                  <a:pt x="2825707" y="6781543"/>
                  <a:pt x="2806517" y="6784560"/>
                </a:cubicBezTo>
                <a:cubicBezTo>
                  <a:pt x="2729755" y="6796626"/>
                  <a:pt x="2702652" y="6749308"/>
                  <a:pt x="2656359" y="6705007"/>
                </a:cubicBezTo>
                <a:cubicBezTo>
                  <a:pt x="2579598" y="6717073"/>
                  <a:pt x="2552495" y="6669755"/>
                  <a:pt x="2506202" y="6625454"/>
                </a:cubicBezTo>
                <a:cubicBezTo>
                  <a:pt x="2487011" y="6628470"/>
                  <a:pt x="2487011" y="6628470"/>
                  <a:pt x="2479099" y="6578136"/>
                </a:cubicBezTo>
                <a:cubicBezTo>
                  <a:pt x="2459908" y="6581153"/>
                  <a:pt x="2440718" y="6584169"/>
                  <a:pt x="2421528" y="6587186"/>
                </a:cubicBezTo>
                <a:cubicBezTo>
                  <a:pt x="2356044" y="6545901"/>
                  <a:pt x="2328941" y="6498583"/>
                  <a:pt x="2321029" y="6448248"/>
                </a:cubicBezTo>
                <a:cubicBezTo>
                  <a:pt x="2311434" y="6449756"/>
                  <a:pt x="2306636" y="6450511"/>
                  <a:pt x="2301838" y="6451265"/>
                </a:cubicBezTo>
                <a:lnTo>
                  <a:pt x="2286913" y="6453611"/>
                </a:lnTo>
                <a:lnTo>
                  <a:pt x="2301838" y="6451265"/>
                </a:lnTo>
                <a:cubicBezTo>
                  <a:pt x="2301838" y="6451265"/>
                  <a:pt x="2301838" y="6451265"/>
                  <a:pt x="2282648" y="6454281"/>
                </a:cubicBezTo>
                <a:cubicBezTo>
                  <a:pt x="2263458" y="6457298"/>
                  <a:pt x="2217165" y="6412997"/>
                  <a:pt x="2247633" y="6356628"/>
                </a:cubicBezTo>
                <a:cubicBezTo>
                  <a:pt x="2297291" y="6297243"/>
                  <a:pt x="2297291" y="6297243"/>
                  <a:pt x="2381965" y="6335512"/>
                </a:cubicBezTo>
                <a:cubicBezTo>
                  <a:pt x="2401155" y="6332495"/>
                  <a:pt x="2393243" y="6282160"/>
                  <a:pt x="2393243" y="6282160"/>
                </a:cubicBezTo>
                <a:cubicBezTo>
                  <a:pt x="2393243" y="6282160"/>
                  <a:pt x="2374052" y="6285177"/>
                  <a:pt x="2366140" y="6234842"/>
                </a:cubicBezTo>
                <a:cubicBezTo>
                  <a:pt x="2346949" y="6237858"/>
                  <a:pt x="2346949" y="6237858"/>
                  <a:pt x="2327759" y="6240875"/>
                </a:cubicBezTo>
                <a:cubicBezTo>
                  <a:pt x="2308569" y="6243892"/>
                  <a:pt x="2270188" y="6249925"/>
                  <a:pt x="2262275" y="6199590"/>
                </a:cubicBezTo>
                <a:cubicBezTo>
                  <a:pt x="2166324" y="6214674"/>
                  <a:pt x="2070372" y="6229757"/>
                  <a:pt x="1985698" y="6191489"/>
                </a:cubicBezTo>
                <a:cubicBezTo>
                  <a:pt x="1985698" y="6191489"/>
                  <a:pt x="1985698" y="6191489"/>
                  <a:pt x="1993611" y="6241824"/>
                </a:cubicBezTo>
                <a:cubicBezTo>
                  <a:pt x="1889747" y="6206573"/>
                  <a:pt x="1793795" y="6221656"/>
                  <a:pt x="1709121" y="6183388"/>
                </a:cubicBezTo>
                <a:cubicBezTo>
                  <a:pt x="1709121" y="6183388"/>
                  <a:pt x="1709121" y="6183388"/>
                  <a:pt x="1717034" y="6233723"/>
                </a:cubicBezTo>
                <a:cubicBezTo>
                  <a:pt x="1689931" y="6186405"/>
                  <a:pt x="1659463" y="6242773"/>
                  <a:pt x="1632360" y="6195455"/>
                </a:cubicBezTo>
                <a:cubicBezTo>
                  <a:pt x="1632360" y="6195455"/>
                  <a:pt x="1632360" y="6195455"/>
                  <a:pt x="1613170" y="6198472"/>
                </a:cubicBezTo>
                <a:cubicBezTo>
                  <a:pt x="1555599" y="6207522"/>
                  <a:pt x="1517218" y="6213555"/>
                  <a:pt x="1459647" y="6222605"/>
                </a:cubicBezTo>
                <a:cubicBezTo>
                  <a:pt x="1421266" y="6228639"/>
                  <a:pt x="1363695" y="6237689"/>
                  <a:pt x="1317402" y="6193387"/>
                </a:cubicBezTo>
                <a:cubicBezTo>
                  <a:pt x="1298212" y="6196404"/>
                  <a:pt x="1259831" y="6202437"/>
                  <a:pt x="1240641" y="6205454"/>
                </a:cubicBezTo>
                <a:cubicBezTo>
                  <a:pt x="1175157" y="6164169"/>
                  <a:pt x="1125499" y="6223554"/>
                  <a:pt x="1060015" y="6182269"/>
                </a:cubicBezTo>
                <a:cubicBezTo>
                  <a:pt x="1060015" y="6182269"/>
                  <a:pt x="1060015" y="6182269"/>
                  <a:pt x="1040825" y="6185286"/>
                </a:cubicBezTo>
                <a:cubicBezTo>
                  <a:pt x="964064" y="6197353"/>
                  <a:pt x="914405" y="6256738"/>
                  <a:pt x="848922" y="6215453"/>
                </a:cubicBezTo>
                <a:cubicBezTo>
                  <a:pt x="848922" y="6215453"/>
                  <a:pt x="848922" y="6215453"/>
                  <a:pt x="829731" y="6218469"/>
                </a:cubicBezTo>
                <a:cubicBezTo>
                  <a:pt x="725867" y="6183218"/>
                  <a:pt x="637828" y="6248636"/>
                  <a:pt x="553154" y="6210368"/>
                </a:cubicBezTo>
                <a:cubicBezTo>
                  <a:pt x="533964" y="6213385"/>
                  <a:pt x="514774" y="6216402"/>
                  <a:pt x="495583" y="6219418"/>
                </a:cubicBezTo>
                <a:cubicBezTo>
                  <a:pt x="438012" y="6228468"/>
                  <a:pt x="369164" y="6290870"/>
                  <a:pt x="284490" y="6252602"/>
                </a:cubicBezTo>
                <a:cubicBezTo>
                  <a:pt x="265299" y="6255619"/>
                  <a:pt x="226919" y="6261652"/>
                  <a:pt x="207728" y="6264669"/>
                </a:cubicBezTo>
                <a:cubicBezTo>
                  <a:pt x="180625" y="6217351"/>
                  <a:pt x="150157" y="6273719"/>
                  <a:pt x="123055" y="6226401"/>
                </a:cubicBezTo>
                <a:cubicBezTo>
                  <a:pt x="84674" y="6232434"/>
                  <a:pt x="46293" y="6238467"/>
                  <a:pt x="0" y="6194166"/>
                </a:cubicBezTo>
                <a:cubicBezTo>
                  <a:pt x="57571" y="6185116"/>
                  <a:pt x="115142" y="6176066"/>
                  <a:pt x="153523" y="6170032"/>
                </a:cubicBezTo>
                <a:cubicBezTo>
                  <a:pt x="172713" y="6167016"/>
                  <a:pt x="199816" y="6214334"/>
                  <a:pt x="219006" y="6211317"/>
                </a:cubicBezTo>
                <a:cubicBezTo>
                  <a:pt x="257387" y="6205284"/>
                  <a:pt x="276577" y="6202267"/>
                  <a:pt x="295767" y="6199250"/>
                </a:cubicBezTo>
                <a:cubicBezTo>
                  <a:pt x="391719" y="6184167"/>
                  <a:pt x="487671" y="6169083"/>
                  <a:pt x="583622" y="6154000"/>
                </a:cubicBezTo>
                <a:cubicBezTo>
                  <a:pt x="575710" y="6103665"/>
                  <a:pt x="529417" y="6059364"/>
                  <a:pt x="586988" y="6050314"/>
                </a:cubicBezTo>
                <a:cubicBezTo>
                  <a:pt x="740510" y="6026180"/>
                  <a:pt x="874843" y="6005063"/>
                  <a:pt x="1036278" y="6031265"/>
                </a:cubicBezTo>
                <a:cubicBezTo>
                  <a:pt x="1074658" y="6025231"/>
                  <a:pt x="1113039" y="6019198"/>
                  <a:pt x="1151420" y="6013164"/>
                </a:cubicBezTo>
                <a:cubicBezTo>
                  <a:pt x="1266562" y="5995064"/>
                  <a:pt x="1362513" y="5979981"/>
                  <a:pt x="1477655" y="5961881"/>
                </a:cubicBezTo>
                <a:cubicBezTo>
                  <a:pt x="1496846" y="5958864"/>
                  <a:pt x="1535226" y="5952831"/>
                  <a:pt x="1554417" y="5949814"/>
                </a:cubicBezTo>
                <a:cubicBezTo>
                  <a:pt x="1619900" y="5991099"/>
                  <a:pt x="1669558" y="5931714"/>
                  <a:pt x="1735042" y="5972999"/>
                </a:cubicBezTo>
                <a:cubicBezTo>
                  <a:pt x="1735042" y="5972999"/>
                  <a:pt x="1754232" y="5969982"/>
                  <a:pt x="1773423" y="5966965"/>
                </a:cubicBezTo>
                <a:cubicBezTo>
                  <a:pt x="1830994" y="5957915"/>
                  <a:pt x="1907755" y="5945848"/>
                  <a:pt x="1965326" y="5936798"/>
                </a:cubicBezTo>
                <a:cubicBezTo>
                  <a:pt x="2003707" y="5930765"/>
                  <a:pt x="2022897" y="5927748"/>
                  <a:pt x="2042087" y="5924732"/>
                </a:cubicBezTo>
                <a:cubicBezTo>
                  <a:pt x="2099658" y="5915681"/>
                  <a:pt x="2157229" y="5906631"/>
                  <a:pt x="2214800" y="5897581"/>
                </a:cubicBezTo>
                <a:cubicBezTo>
                  <a:pt x="2253181" y="5891548"/>
                  <a:pt x="2272371" y="5888531"/>
                  <a:pt x="2264459" y="5838196"/>
                </a:cubicBezTo>
                <a:cubicBezTo>
                  <a:pt x="2045453" y="5821045"/>
                  <a:pt x="1826446" y="5803894"/>
                  <a:pt x="1588250" y="5789760"/>
                </a:cubicBezTo>
                <a:cubicBezTo>
                  <a:pt x="1569059" y="5792776"/>
                  <a:pt x="1549869" y="5795793"/>
                  <a:pt x="1530679" y="5798810"/>
                </a:cubicBezTo>
                <a:cubicBezTo>
                  <a:pt x="1415537" y="5816910"/>
                  <a:pt x="1319585" y="5831993"/>
                  <a:pt x="1215721" y="5796742"/>
                </a:cubicBezTo>
                <a:cubicBezTo>
                  <a:pt x="1138960" y="5808809"/>
                  <a:pt x="1062198" y="5820875"/>
                  <a:pt x="985437" y="5832942"/>
                </a:cubicBezTo>
                <a:cubicBezTo>
                  <a:pt x="966247" y="5835959"/>
                  <a:pt x="927866" y="5841992"/>
                  <a:pt x="889485" y="5848025"/>
                </a:cubicBezTo>
                <a:cubicBezTo>
                  <a:pt x="870295" y="5851042"/>
                  <a:pt x="870295" y="5851042"/>
                  <a:pt x="851105" y="5854059"/>
                </a:cubicBezTo>
                <a:cubicBezTo>
                  <a:pt x="831915" y="5857076"/>
                  <a:pt x="824002" y="5806741"/>
                  <a:pt x="824002" y="5806741"/>
                </a:cubicBezTo>
                <a:cubicBezTo>
                  <a:pt x="862383" y="5800707"/>
                  <a:pt x="900763" y="5794674"/>
                  <a:pt x="939144" y="5788641"/>
                </a:cubicBezTo>
                <a:cubicBezTo>
                  <a:pt x="1207809" y="5746407"/>
                  <a:pt x="1476473" y="5704173"/>
                  <a:pt x="1725947" y="5664956"/>
                </a:cubicBezTo>
                <a:cubicBezTo>
                  <a:pt x="1783518" y="5655906"/>
                  <a:pt x="1794796" y="5602555"/>
                  <a:pt x="1852367" y="5593505"/>
                </a:cubicBezTo>
                <a:cubicBezTo>
                  <a:pt x="1882835" y="5537136"/>
                  <a:pt x="1967509" y="5575404"/>
                  <a:pt x="1970874" y="5471718"/>
                </a:cubicBezTo>
                <a:cubicBezTo>
                  <a:pt x="1951684" y="5474735"/>
                  <a:pt x="1932494" y="5477751"/>
                  <a:pt x="1913303" y="5480768"/>
                </a:cubicBezTo>
                <a:cubicBezTo>
                  <a:pt x="1913303" y="5480768"/>
                  <a:pt x="1913303" y="5480768"/>
                  <a:pt x="1894113" y="5483785"/>
                </a:cubicBezTo>
                <a:cubicBezTo>
                  <a:pt x="1894113" y="5483785"/>
                  <a:pt x="1874923" y="5486801"/>
                  <a:pt x="1836542" y="5492835"/>
                </a:cubicBezTo>
                <a:cubicBezTo>
                  <a:pt x="1740590" y="5507918"/>
                  <a:pt x="1617536" y="5475683"/>
                  <a:pt x="1513672" y="5440432"/>
                </a:cubicBezTo>
                <a:cubicBezTo>
                  <a:pt x="1456101" y="5449482"/>
                  <a:pt x="1417720" y="5455516"/>
                  <a:pt x="1371427" y="5411214"/>
                </a:cubicBezTo>
                <a:cubicBezTo>
                  <a:pt x="1237095" y="5432331"/>
                  <a:pt x="1133230" y="5397080"/>
                  <a:pt x="1029366" y="5361828"/>
                </a:cubicBezTo>
                <a:cubicBezTo>
                  <a:pt x="1029366" y="5361828"/>
                  <a:pt x="1021453" y="5311493"/>
                  <a:pt x="1021453" y="5311493"/>
                </a:cubicBezTo>
                <a:cubicBezTo>
                  <a:pt x="1002263" y="5314510"/>
                  <a:pt x="983073" y="5317527"/>
                  <a:pt x="983073" y="5317527"/>
                </a:cubicBezTo>
                <a:cubicBezTo>
                  <a:pt x="963883" y="5320543"/>
                  <a:pt x="944692" y="5323560"/>
                  <a:pt x="925502" y="5326577"/>
                </a:cubicBezTo>
                <a:cubicBezTo>
                  <a:pt x="906312" y="5329594"/>
                  <a:pt x="906312" y="5329594"/>
                  <a:pt x="906312" y="5329594"/>
                </a:cubicBezTo>
                <a:cubicBezTo>
                  <a:pt x="887121" y="5332610"/>
                  <a:pt x="887121" y="5332610"/>
                  <a:pt x="867931" y="5335627"/>
                </a:cubicBezTo>
                <a:cubicBezTo>
                  <a:pt x="861996" y="5297876"/>
                  <a:pt x="849718" y="5290135"/>
                  <a:pt x="843950" y="5288624"/>
                </a:cubicBezTo>
                <a:lnTo>
                  <a:pt x="840828" y="5288309"/>
                </a:lnTo>
                <a:lnTo>
                  <a:pt x="848024" y="5287178"/>
                </a:lnTo>
                <a:cubicBezTo>
                  <a:pt x="860018" y="5285292"/>
                  <a:pt x="869614" y="5283784"/>
                  <a:pt x="879209" y="5282275"/>
                </a:cubicBezTo>
                <a:cubicBezTo>
                  <a:pt x="898399" y="5279259"/>
                  <a:pt x="898399" y="5279259"/>
                  <a:pt x="917589" y="5276242"/>
                </a:cubicBezTo>
                <a:cubicBezTo>
                  <a:pt x="936780" y="5273225"/>
                  <a:pt x="975160" y="5267192"/>
                  <a:pt x="994351" y="5264175"/>
                </a:cubicBezTo>
                <a:cubicBezTo>
                  <a:pt x="994351" y="5264175"/>
                  <a:pt x="1013541" y="5261159"/>
                  <a:pt x="1013541" y="5261159"/>
                </a:cubicBezTo>
                <a:cubicBezTo>
                  <a:pt x="1059834" y="5305460"/>
                  <a:pt x="1098215" y="5299427"/>
                  <a:pt x="1117405" y="5296410"/>
                </a:cubicBezTo>
                <a:cubicBezTo>
                  <a:pt x="1194166" y="5284343"/>
                  <a:pt x="1243825" y="5224958"/>
                  <a:pt x="1293483" y="5165573"/>
                </a:cubicBezTo>
                <a:cubicBezTo>
                  <a:pt x="1362332" y="5103172"/>
                  <a:pt x="1469561" y="5034737"/>
                  <a:pt x="1600529" y="5117306"/>
                </a:cubicBezTo>
                <a:cubicBezTo>
                  <a:pt x="1638909" y="5111273"/>
                  <a:pt x="1688568" y="5051888"/>
                  <a:pt x="1734861" y="5096189"/>
                </a:cubicBezTo>
                <a:cubicBezTo>
                  <a:pt x="1830812" y="5081106"/>
                  <a:pt x="1926764" y="5066023"/>
                  <a:pt x="2030628" y="5101274"/>
                </a:cubicBezTo>
                <a:cubicBezTo>
                  <a:pt x="2049819" y="5098257"/>
                  <a:pt x="2069009" y="5095241"/>
                  <a:pt x="2080287" y="5041889"/>
                </a:cubicBezTo>
                <a:cubicBezTo>
                  <a:pt x="2080287" y="5041889"/>
                  <a:pt x="2061096" y="5044906"/>
                  <a:pt x="2041906" y="5047922"/>
                </a:cubicBezTo>
                <a:cubicBezTo>
                  <a:pt x="1957232" y="5009654"/>
                  <a:pt x="1861281" y="5024738"/>
                  <a:pt x="1803710" y="5033788"/>
                </a:cubicBezTo>
                <a:cubicBezTo>
                  <a:pt x="1776607" y="4986470"/>
                  <a:pt x="1746139" y="5042838"/>
                  <a:pt x="1719036" y="4995520"/>
                </a:cubicBezTo>
                <a:cubicBezTo>
                  <a:pt x="1719036" y="4995520"/>
                  <a:pt x="1719036" y="4995520"/>
                  <a:pt x="1699845" y="4998536"/>
                </a:cubicBezTo>
                <a:cubicBezTo>
                  <a:pt x="1661465" y="5004570"/>
                  <a:pt x="1623084" y="5010603"/>
                  <a:pt x="1603894" y="5013620"/>
                </a:cubicBezTo>
                <a:cubicBezTo>
                  <a:pt x="1595981" y="4963285"/>
                  <a:pt x="1634362" y="4957252"/>
                  <a:pt x="1653552" y="4954235"/>
                </a:cubicBezTo>
                <a:cubicBezTo>
                  <a:pt x="1711123" y="4945185"/>
                  <a:pt x="1749504" y="4939151"/>
                  <a:pt x="1760782" y="4885800"/>
                </a:cubicBezTo>
                <a:cubicBezTo>
                  <a:pt x="1772059" y="4832449"/>
                  <a:pt x="1810440" y="4826415"/>
                  <a:pt x="1829630" y="4823398"/>
                </a:cubicBezTo>
                <a:cubicBezTo>
                  <a:pt x="1925582" y="4808315"/>
                  <a:pt x="2040724" y="4790215"/>
                  <a:pt x="2136675" y="4775131"/>
                </a:cubicBezTo>
                <a:cubicBezTo>
                  <a:pt x="2117485" y="4778148"/>
                  <a:pt x="2079104" y="4784181"/>
                  <a:pt x="2052002" y="4736863"/>
                </a:cubicBezTo>
                <a:cubicBezTo>
                  <a:pt x="2052002" y="4736863"/>
                  <a:pt x="2052002" y="4736863"/>
                  <a:pt x="2032811" y="4739880"/>
                </a:cubicBezTo>
                <a:cubicBezTo>
                  <a:pt x="1994431" y="4745913"/>
                  <a:pt x="1956050" y="4751947"/>
                  <a:pt x="1986518" y="4695578"/>
                </a:cubicBezTo>
                <a:cubicBezTo>
                  <a:pt x="2044089" y="4686528"/>
                  <a:pt x="2101660" y="4677478"/>
                  <a:pt x="2140041" y="4671445"/>
                </a:cubicBezTo>
                <a:cubicBezTo>
                  <a:pt x="2186334" y="4715746"/>
                  <a:pt x="2216802" y="4659378"/>
                  <a:pt x="2263095" y="4703680"/>
                </a:cubicBezTo>
                <a:cubicBezTo>
                  <a:pt x="2263095" y="4703680"/>
                  <a:pt x="2263095" y="4703680"/>
                  <a:pt x="2282286" y="4700663"/>
                </a:cubicBezTo>
                <a:cubicBezTo>
                  <a:pt x="2301476" y="4697646"/>
                  <a:pt x="2339857" y="4691613"/>
                  <a:pt x="2359047" y="4688596"/>
                </a:cubicBezTo>
                <a:cubicBezTo>
                  <a:pt x="2351134" y="4638261"/>
                  <a:pt x="2312754" y="4644295"/>
                  <a:pt x="2293563" y="4647311"/>
                </a:cubicBezTo>
                <a:cubicBezTo>
                  <a:pt x="2293563" y="4647311"/>
                  <a:pt x="2312754" y="4644295"/>
                  <a:pt x="2324031" y="4590943"/>
                </a:cubicBezTo>
                <a:cubicBezTo>
                  <a:pt x="2343222" y="4587927"/>
                  <a:pt x="2381603" y="4581893"/>
                  <a:pt x="2354500" y="4534575"/>
                </a:cubicBezTo>
                <a:cubicBezTo>
                  <a:pt x="2354500" y="4534575"/>
                  <a:pt x="2327397" y="4487257"/>
                  <a:pt x="2289016" y="4493290"/>
                </a:cubicBezTo>
                <a:cubicBezTo>
                  <a:pt x="2193064" y="4508374"/>
                  <a:pt x="2077922" y="4526474"/>
                  <a:pt x="1974058" y="4491222"/>
                </a:cubicBezTo>
                <a:cubicBezTo>
                  <a:pt x="1858916" y="4509323"/>
                  <a:pt x="1743774" y="4527423"/>
                  <a:pt x="1651188" y="4438820"/>
                </a:cubicBezTo>
                <a:cubicBezTo>
                  <a:pt x="1612807" y="4444853"/>
                  <a:pt x="1593617" y="4447870"/>
                  <a:pt x="1574427" y="4450886"/>
                </a:cubicBezTo>
                <a:cubicBezTo>
                  <a:pt x="1547324" y="4403568"/>
                  <a:pt x="1528133" y="4406585"/>
                  <a:pt x="1508943" y="4409602"/>
                </a:cubicBezTo>
                <a:cubicBezTo>
                  <a:pt x="1489753" y="4412618"/>
                  <a:pt x="1470562" y="4415635"/>
                  <a:pt x="1443459" y="4368317"/>
                </a:cubicBezTo>
                <a:cubicBezTo>
                  <a:pt x="1366698" y="4380384"/>
                  <a:pt x="1289937" y="4392451"/>
                  <a:pt x="1224453" y="4351166"/>
                </a:cubicBezTo>
                <a:cubicBezTo>
                  <a:pt x="1205263" y="4354182"/>
                  <a:pt x="1178160" y="4306864"/>
                  <a:pt x="1178160" y="4306864"/>
                </a:cubicBezTo>
                <a:cubicBezTo>
                  <a:pt x="1082208" y="4321948"/>
                  <a:pt x="1016725" y="4280663"/>
                  <a:pt x="932051" y="4242395"/>
                </a:cubicBezTo>
                <a:cubicBezTo>
                  <a:pt x="912861" y="4245412"/>
                  <a:pt x="866567" y="4201110"/>
                  <a:pt x="847377" y="4204127"/>
                </a:cubicBezTo>
                <a:cubicBezTo>
                  <a:pt x="808996" y="4210160"/>
                  <a:pt x="781894" y="4162842"/>
                  <a:pt x="762703" y="4165859"/>
                </a:cubicBezTo>
                <a:cubicBezTo>
                  <a:pt x="743513" y="4168875"/>
                  <a:pt x="705132" y="4174909"/>
                  <a:pt x="678029" y="4127591"/>
                </a:cubicBezTo>
                <a:cubicBezTo>
                  <a:pt x="658839" y="4130607"/>
                  <a:pt x="639649" y="4133624"/>
                  <a:pt x="620458" y="4136641"/>
                </a:cubicBezTo>
                <a:cubicBezTo>
                  <a:pt x="612546" y="4086306"/>
                  <a:pt x="593356" y="4089322"/>
                  <a:pt x="574165" y="4092339"/>
                </a:cubicBezTo>
                <a:cubicBezTo>
                  <a:pt x="554975" y="4095356"/>
                  <a:pt x="554975" y="4095356"/>
                  <a:pt x="554975" y="4095356"/>
                </a:cubicBezTo>
                <a:cubicBezTo>
                  <a:pt x="535785" y="4098373"/>
                  <a:pt x="497404" y="4104406"/>
                  <a:pt x="497404" y="4104406"/>
                </a:cubicBezTo>
                <a:cubicBezTo>
                  <a:pt x="478214" y="4107423"/>
                  <a:pt x="470301" y="4057088"/>
                  <a:pt x="489491" y="4054071"/>
                </a:cubicBezTo>
                <a:cubicBezTo>
                  <a:pt x="489491" y="4054071"/>
                  <a:pt x="470301" y="4057088"/>
                  <a:pt x="470301" y="4057088"/>
                </a:cubicBezTo>
                <a:cubicBezTo>
                  <a:pt x="470301" y="4057088"/>
                  <a:pt x="478214" y="4107423"/>
                  <a:pt x="497404" y="4104406"/>
                </a:cubicBezTo>
                <a:cubicBezTo>
                  <a:pt x="459023" y="4110439"/>
                  <a:pt x="420643" y="4116473"/>
                  <a:pt x="393540" y="4069154"/>
                </a:cubicBezTo>
                <a:cubicBezTo>
                  <a:pt x="355159" y="4075188"/>
                  <a:pt x="335969" y="4078205"/>
                  <a:pt x="289675" y="4033903"/>
                </a:cubicBezTo>
                <a:cubicBezTo>
                  <a:pt x="366437" y="4021836"/>
                  <a:pt x="443198" y="4009770"/>
                  <a:pt x="519959" y="3997703"/>
                </a:cubicBezTo>
                <a:cubicBezTo>
                  <a:pt x="539150" y="3994686"/>
                  <a:pt x="539150" y="3994686"/>
                  <a:pt x="539150" y="3994686"/>
                </a:cubicBezTo>
                <a:cubicBezTo>
                  <a:pt x="558340" y="3991669"/>
                  <a:pt x="577530" y="3988653"/>
                  <a:pt x="596721" y="3985636"/>
                </a:cubicBezTo>
                <a:cubicBezTo>
                  <a:pt x="643014" y="4029937"/>
                  <a:pt x="673482" y="3973569"/>
                  <a:pt x="719775" y="4017871"/>
                </a:cubicBezTo>
                <a:cubicBezTo>
                  <a:pt x="738966" y="4014854"/>
                  <a:pt x="758156" y="4011837"/>
                  <a:pt x="777346" y="4008821"/>
                </a:cubicBezTo>
                <a:cubicBezTo>
                  <a:pt x="865385" y="3943402"/>
                  <a:pt x="961337" y="3928319"/>
                  <a:pt x="1065201" y="3963570"/>
                </a:cubicBezTo>
                <a:cubicBezTo>
                  <a:pt x="1103582" y="3957537"/>
                  <a:pt x="1134050" y="3901169"/>
                  <a:pt x="1161153" y="3948487"/>
                </a:cubicBezTo>
                <a:cubicBezTo>
                  <a:pt x="1199533" y="3942453"/>
                  <a:pt x="1199533" y="3942453"/>
                  <a:pt x="1226636" y="3989772"/>
                </a:cubicBezTo>
                <a:cubicBezTo>
                  <a:pt x="1265017" y="3983738"/>
                  <a:pt x="1322588" y="3974688"/>
                  <a:pt x="1276295" y="3930387"/>
                </a:cubicBezTo>
                <a:cubicBezTo>
                  <a:pt x="1237914" y="3936420"/>
                  <a:pt x="1191621" y="3892119"/>
                  <a:pt x="1191621" y="3892119"/>
                </a:cubicBezTo>
                <a:cubicBezTo>
                  <a:pt x="1153240" y="3898152"/>
                  <a:pt x="1134050" y="3901169"/>
                  <a:pt x="1126137" y="3850834"/>
                </a:cubicBezTo>
                <a:cubicBezTo>
                  <a:pt x="1106947" y="3853850"/>
                  <a:pt x="1087757" y="3856867"/>
                  <a:pt x="1068566" y="3859884"/>
                </a:cubicBezTo>
                <a:cubicBezTo>
                  <a:pt x="1068566" y="3859884"/>
                  <a:pt x="1041463" y="3812566"/>
                  <a:pt x="1041463" y="3812566"/>
                </a:cubicBezTo>
                <a:cubicBezTo>
                  <a:pt x="1052741" y="3759214"/>
                  <a:pt x="1099034" y="3803516"/>
                  <a:pt x="1118225" y="3800499"/>
                </a:cubicBezTo>
                <a:cubicBezTo>
                  <a:pt x="1137415" y="3797482"/>
                  <a:pt x="1137415" y="3797482"/>
                  <a:pt x="1156605" y="3794466"/>
                </a:cubicBezTo>
                <a:cubicBezTo>
                  <a:pt x="1175796" y="3791449"/>
                  <a:pt x="1175796" y="3791449"/>
                  <a:pt x="1187074" y="3738097"/>
                </a:cubicBezTo>
                <a:cubicBezTo>
                  <a:pt x="1167883" y="3741114"/>
                  <a:pt x="1148693" y="3744131"/>
                  <a:pt x="1129503" y="3747147"/>
                </a:cubicBezTo>
                <a:cubicBezTo>
                  <a:pt x="1159971" y="3690779"/>
                  <a:pt x="1198351" y="3684746"/>
                  <a:pt x="1236732" y="3678713"/>
                </a:cubicBezTo>
                <a:cubicBezTo>
                  <a:pt x="1255922" y="3675696"/>
                  <a:pt x="1275113" y="3672679"/>
                  <a:pt x="1283025" y="3723014"/>
                </a:cubicBezTo>
                <a:cubicBezTo>
                  <a:pt x="1302215" y="3719997"/>
                  <a:pt x="1302215" y="3719997"/>
                  <a:pt x="1302215" y="3719997"/>
                </a:cubicBezTo>
                <a:cubicBezTo>
                  <a:pt x="1340596" y="3713964"/>
                  <a:pt x="1378977" y="3707931"/>
                  <a:pt x="1398167" y="3704914"/>
                </a:cubicBezTo>
                <a:cubicBezTo>
                  <a:pt x="1417357" y="3701897"/>
                  <a:pt x="1455738" y="3695864"/>
                  <a:pt x="1482841" y="3743182"/>
                </a:cubicBezTo>
                <a:cubicBezTo>
                  <a:pt x="1540412" y="3734132"/>
                  <a:pt x="1590070" y="3674747"/>
                  <a:pt x="1655554" y="3716032"/>
                </a:cubicBezTo>
                <a:cubicBezTo>
                  <a:pt x="1674744" y="3713015"/>
                  <a:pt x="1693935" y="3709998"/>
                  <a:pt x="1701847" y="3760333"/>
                </a:cubicBezTo>
                <a:cubicBezTo>
                  <a:pt x="1701847" y="3760333"/>
                  <a:pt x="1721038" y="3757316"/>
                  <a:pt x="1721038" y="3757316"/>
                </a:cubicBezTo>
                <a:cubicBezTo>
                  <a:pt x="1770696" y="3697931"/>
                  <a:pt x="1809077" y="3691898"/>
                  <a:pt x="1866647" y="3682848"/>
                </a:cubicBezTo>
                <a:cubicBezTo>
                  <a:pt x="1981789" y="3664748"/>
                  <a:pt x="2104844" y="3696983"/>
                  <a:pt x="2200796" y="3681899"/>
                </a:cubicBezTo>
                <a:cubicBezTo>
                  <a:pt x="2354318" y="3657766"/>
                  <a:pt x="2507841" y="3633632"/>
                  <a:pt x="2661364" y="3609499"/>
                </a:cubicBezTo>
                <a:cubicBezTo>
                  <a:pt x="2730212" y="3547097"/>
                  <a:pt x="2814886" y="3585365"/>
                  <a:pt x="2891647" y="3573298"/>
                </a:cubicBezTo>
                <a:cubicBezTo>
                  <a:pt x="2960496" y="3510897"/>
                  <a:pt x="3064360" y="3546148"/>
                  <a:pt x="3114019" y="3486763"/>
                </a:cubicBezTo>
                <a:cubicBezTo>
                  <a:pt x="3174955" y="3374027"/>
                  <a:pt x="3267542" y="3462630"/>
                  <a:pt x="3336390" y="3400228"/>
                </a:cubicBezTo>
                <a:cubicBezTo>
                  <a:pt x="3347668" y="3346877"/>
                  <a:pt x="3413151" y="3388161"/>
                  <a:pt x="3451532" y="3382128"/>
                </a:cubicBezTo>
                <a:cubicBezTo>
                  <a:pt x="3451532" y="3382128"/>
                  <a:pt x="3451532" y="3382128"/>
                  <a:pt x="3470722" y="3379111"/>
                </a:cubicBezTo>
                <a:cubicBezTo>
                  <a:pt x="3470722" y="3379111"/>
                  <a:pt x="3451532" y="3382128"/>
                  <a:pt x="3451532" y="3382128"/>
                </a:cubicBezTo>
                <a:cubicBezTo>
                  <a:pt x="3482000" y="3325760"/>
                  <a:pt x="3539571" y="3316710"/>
                  <a:pt x="3577952" y="3310676"/>
                </a:cubicBezTo>
                <a:cubicBezTo>
                  <a:pt x="3616333" y="3304643"/>
                  <a:pt x="3654713" y="3298609"/>
                  <a:pt x="3693094" y="3292576"/>
                </a:cubicBezTo>
                <a:cubicBezTo>
                  <a:pt x="3742752" y="3233191"/>
                  <a:pt x="3827426" y="3271459"/>
                  <a:pt x="3877085" y="3212074"/>
                </a:cubicBezTo>
                <a:cubicBezTo>
                  <a:pt x="3888363" y="3158723"/>
                  <a:pt x="3926743" y="3152690"/>
                  <a:pt x="3926743" y="3152690"/>
                </a:cubicBezTo>
                <a:cubicBezTo>
                  <a:pt x="3918831" y="3102355"/>
                  <a:pt x="3899640" y="3105371"/>
                  <a:pt x="3861260" y="3111405"/>
                </a:cubicBezTo>
                <a:cubicBezTo>
                  <a:pt x="3842069" y="3114422"/>
                  <a:pt x="3803689" y="3120455"/>
                  <a:pt x="3814966" y="3067103"/>
                </a:cubicBezTo>
                <a:cubicBezTo>
                  <a:pt x="3814966" y="3067103"/>
                  <a:pt x="3807054" y="3016769"/>
                  <a:pt x="3845435" y="3010735"/>
                </a:cubicBezTo>
                <a:cubicBezTo>
                  <a:pt x="3856712" y="2957383"/>
                  <a:pt x="3895093" y="2951350"/>
                  <a:pt x="3933474" y="2945317"/>
                </a:cubicBezTo>
                <a:cubicBezTo>
                  <a:pt x="3914283" y="2948333"/>
                  <a:pt x="3914283" y="2948333"/>
                  <a:pt x="3887180" y="2901015"/>
                </a:cubicBezTo>
                <a:cubicBezTo>
                  <a:pt x="3848800" y="2907049"/>
                  <a:pt x="3840887" y="2856714"/>
                  <a:pt x="3832975" y="2806379"/>
                </a:cubicBezTo>
                <a:cubicBezTo>
                  <a:pt x="3805872" y="2759061"/>
                  <a:pt x="3778769" y="2711743"/>
                  <a:pt x="3751666" y="2664424"/>
                </a:cubicBezTo>
                <a:cubicBezTo>
                  <a:pt x="3713285" y="2670458"/>
                  <a:pt x="3686182" y="2623140"/>
                  <a:pt x="3686182" y="2623140"/>
                </a:cubicBezTo>
                <a:cubicBezTo>
                  <a:pt x="3659079" y="2575822"/>
                  <a:pt x="3659079" y="2575822"/>
                  <a:pt x="3659079" y="2575822"/>
                </a:cubicBezTo>
                <a:cubicBezTo>
                  <a:pt x="3631977" y="2528504"/>
                  <a:pt x="3670357" y="2522470"/>
                  <a:pt x="3689548" y="2519453"/>
                </a:cubicBezTo>
                <a:cubicBezTo>
                  <a:pt x="3689548" y="2519453"/>
                  <a:pt x="3700825" y="2466102"/>
                  <a:pt x="3700825" y="2466102"/>
                </a:cubicBezTo>
                <a:cubicBezTo>
                  <a:pt x="3720016" y="2463085"/>
                  <a:pt x="3720016" y="2463085"/>
                  <a:pt x="3739206" y="2460068"/>
                </a:cubicBezTo>
                <a:cubicBezTo>
                  <a:pt x="3758396" y="2457052"/>
                  <a:pt x="3796777" y="2451019"/>
                  <a:pt x="3796777" y="2451019"/>
                </a:cubicBezTo>
                <a:cubicBezTo>
                  <a:pt x="3835158" y="2444985"/>
                  <a:pt x="3854348" y="2441968"/>
                  <a:pt x="3881451" y="2489287"/>
                </a:cubicBezTo>
                <a:cubicBezTo>
                  <a:pt x="3939021" y="2480236"/>
                  <a:pt x="3988680" y="2420851"/>
                  <a:pt x="4054163" y="2462136"/>
                </a:cubicBezTo>
                <a:cubicBezTo>
                  <a:pt x="4054163" y="2462136"/>
                  <a:pt x="4054163" y="2462136"/>
                  <a:pt x="4034973" y="2465153"/>
                </a:cubicBezTo>
                <a:cubicBezTo>
                  <a:pt x="4034973" y="2465153"/>
                  <a:pt x="4034973" y="2465153"/>
                  <a:pt x="4054163" y="2462136"/>
                </a:cubicBezTo>
                <a:cubicBezTo>
                  <a:pt x="4150115" y="2447053"/>
                  <a:pt x="4246067" y="2431970"/>
                  <a:pt x="4342019" y="2416886"/>
                </a:cubicBezTo>
                <a:cubicBezTo>
                  <a:pt x="4380399" y="2410852"/>
                  <a:pt x="4418779" y="2404819"/>
                  <a:pt x="4445883" y="2452137"/>
                </a:cubicBezTo>
                <a:cubicBezTo>
                  <a:pt x="4465073" y="2449121"/>
                  <a:pt x="4484263" y="2446104"/>
                  <a:pt x="4503453" y="2443087"/>
                </a:cubicBezTo>
                <a:cubicBezTo>
                  <a:pt x="4602771" y="2324317"/>
                  <a:pt x="4725825" y="2356552"/>
                  <a:pt x="4848879" y="2388787"/>
                </a:cubicBezTo>
                <a:cubicBezTo>
                  <a:pt x="4848879" y="2388787"/>
                  <a:pt x="4868071" y="2385770"/>
                  <a:pt x="4868071" y="2385770"/>
                </a:cubicBezTo>
                <a:cubicBezTo>
                  <a:pt x="4887261" y="2382753"/>
                  <a:pt x="4887261" y="2382753"/>
                  <a:pt x="4906451" y="2379737"/>
                </a:cubicBezTo>
                <a:cubicBezTo>
                  <a:pt x="4964021" y="2370687"/>
                  <a:pt x="5002403" y="2364653"/>
                  <a:pt x="5040783" y="2358620"/>
                </a:cubicBezTo>
                <a:cubicBezTo>
                  <a:pt x="5059973" y="2355603"/>
                  <a:pt x="5098353" y="2349570"/>
                  <a:pt x="5098353" y="2349570"/>
                </a:cubicBezTo>
                <a:cubicBezTo>
                  <a:pt x="5063339" y="2251917"/>
                  <a:pt x="5120909" y="2242867"/>
                  <a:pt x="5167203" y="2287168"/>
                </a:cubicBezTo>
                <a:cubicBezTo>
                  <a:pt x="5224773" y="2278118"/>
                  <a:pt x="5282345" y="2269068"/>
                  <a:pt x="5332003" y="2209683"/>
                </a:cubicBezTo>
                <a:cubicBezTo>
                  <a:pt x="5447145" y="2191583"/>
                  <a:pt x="5554375" y="2123148"/>
                  <a:pt x="5677429" y="2155383"/>
                </a:cubicBezTo>
                <a:cubicBezTo>
                  <a:pt x="5696619" y="2152366"/>
                  <a:pt x="5735001" y="2146333"/>
                  <a:pt x="5754191" y="2143316"/>
                </a:cubicBezTo>
                <a:cubicBezTo>
                  <a:pt x="5773381" y="2140299"/>
                  <a:pt x="5792571" y="2137283"/>
                  <a:pt x="5811761" y="2134266"/>
                </a:cubicBezTo>
                <a:cubicBezTo>
                  <a:pt x="5811761" y="2134266"/>
                  <a:pt x="5830951" y="2131249"/>
                  <a:pt x="5850141" y="2128232"/>
                </a:cubicBezTo>
                <a:cubicBezTo>
                  <a:pt x="5861419" y="2074881"/>
                  <a:pt x="5880609" y="2071865"/>
                  <a:pt x="5899801" y="2068848"/>
                </a:cubicBezTo>
                <a:cubicBezTo>
                  <a:pt x="6026219" y="1997396"/>
                  <a:pt x="6171831" y="1922928"/>
                  <a:pt x="6325353" y="1898794"/>
                </a:cubicBezTo>
                <a:cubicBezTo>
                  <a:pt x="6352455" y="1946112"/>
                  <a:pt x="6382923" y="1889744"/>
                  <a:pt x="6402115" y="1886727"/>
                </a:cubicBezTo>
                <a:cubicBezTo>
                  <a:pt x="6478875" y="1874660"/>
                  <a:pt x="6555637" y="1862594"/>
                  <a:pt x="6640311" y="1900862"/>
                </a:cubicBezTo>
                <a:cubicBezTo>
                  <a:pt x="6609843" y="1957230"/>
                  <a:pt x="6590653" y="1960247"/>
                  <a:pt x="6552271" y="1966280"/>
                </a:cubicBezTo>
                <a:cubicBezTo>
                  <a:pt x="6552271" y="1966280"/>
                  <a:pt x="6552271" y="1966280"/>
                  <a:pt x="6533081" y="1969297"/>
                </a:cubicBezTo>
                <a:cubicBezTo>
                  <a:pt x="6502613" y="2025665"/>
                  <a:pt x="6456319" y="1981364"/>
                  <a:pt x="6398749" y="1990414"/>
                </a:cubicBezTo>
                <a:cubicBezTo>
                  <a:pt x="6398749" y="1990414"/>
                  <a:pt x="6398749" y="1990414"/>
                  <a:pt x="6379559" y="1993430"/>
                </a:cubicBezTo>
                <a:cubicBezTo>
                  <a:pt x="6368281" y="2046782"/>
                  <a:pt x="6329901" y="2052815"/>
                  <a:pt x="6310709" y="2055832"/>
                </a:cubicBezTo>
                <a:cubicBezTo>
                  <a:pt x="6310709" y="2055832"/>
                  <a:pt x="6310709" y="2055832"/>
                  <a:pt x="6291519" y="2058849"/>
                </a:cubicBezTo>
                <a:cubicBezTo>
                  <a:pt x="6291519" y="2058849"/>
                  <a:pt x="6291519" y="2058849"/>
                  <a:pt x="6310709" y="2055832"/>
                </a:cubicBezTo>
                <a:cubicBezTo>
                  <a:pt x="6233949" y="2067899"/>
                  <a:pt x="6165099" y="2130301"/>
                  <a:pt x="6069147" y="2145384"/>
                </a:cubicBezTo>
                <a:cubicBezTo>
                  <a:pt x="6049957" y="2148400"/>
                  <a:pt x="6030767" y="2151417"/>
                  <a:pt x="5992387" y="2157451"/>
                </a:cubicBezTo>
                <a:cubicBezTo>
                  <a:pt x="5992387" y="2157451"/>
                  <a:pt x="5973197" y="2160467"/>
                  <a:pt x="5954005" y="2163484"/>
                </a:cubicBezTo>
                <a:cubicBezTo>
                  <a:pt x="5934815" y="2166501"/>
                  <a:pt x="5896435" y="2172534"/>
                  <a:pt x="5865967" y="2228902"/>
                </a:cubicBezTo>
                <a:cubicBezTo>
                  <a:pt x="5808397" y="2237952"/>
                  <a:pt x="5731635" y="2250019"/>
                  <a:pt x="5654873" y="2262086"/>
                </a:cubicBezTo>
                <a:cubicBezTo>
                  <a:pt x="5547645" y="2330521"/>
                  <a:pt x="5432503" y="2348621"/>
                  <a:pt x="5306083" y="2420073"/>
                </a:cubicBezTo>
                <a:cubicBezTo>
                  <a:pt x="5248511" y="2429123"/>
                  <a:pt x="5210131" y="2435156"/>
                  <a:pt x="5152559" y="2444206"/>
                </a:cubicBezTo>
                <a:cubicBezTo>
                  <a:pt x="5114179" y="2450239"/>
                  <a:pt x="5075799" y="2456273"/>
                  <a:pt x="5056607" y="2459290"/>
                </a:cubicBezTo>
                <a:cubicBezTo>
                  <a:pt x="4991125" y="2418005"/>
                  <a:pt x="4933553" y="2427055"/>
                  <a:pt x="4875983" y="2436105"/>
                </a:cubicBezTo>
                <a:cubicBezTo>
                  <a:pt x="4826325" y="2495490"/>
                  <a:pt x="4768753" y="2504540"/>
                  <a:pt x="4784579" y="2605210"/>
                </a:cubicBezTo>
                <a:cubicBezTo>
                  <a:pt x="4800403" y="2705879"/>
                  <a:pt x="4800403" y="2705879"/>
                  <a:pt x="4865887" y="2747164"/>
                </a:cubicBezTo>
                <a:cubicBezTo>
                  <a:pt x="4885077" y="2744147"/>
                  <a:pt x="4904267" y="2741131"/>
                  <a:pt x="4923459" y="2738114"/>
                </a:cubicBezTo>
                <a:cubicBezTo>
                  <a:pt x="4961839" y="2732081"/>
                  <a:pt x="5000219" y="2726047"/>
                  <a:pt x="5038599" y="2720014"/>
                </a:cubicBezTo>
                <a:cubicBezTo>
                  <a:pt x="5030687" y="2669679"/>
                  <a:pt x="4984393" y="2625378"/>
                  <a:pt x="4946013" y="2631411"/>
                </a:cubicBezTo>
                <a:cubicBezTo>
                  <a:pt x="4957291" y="2578059"/>
                  <a:pt x="4995671" y="2572026"/>
                  <a:pt x="5034053" y="2565993"/>
                </a:cubicBezTo>
                <a:cubicBezTo>
                  <a:pt x="5072433" y="2559959"/>
                  <a:pt x="5091623" y="2556943"/>
                  <a:pt x="5080345" y="2610294"/>
                </a:cubicBezTo>
                <a:cubicBezTo>
                  <a:pt x="5069067" y="2663646"/>
                  <a:pt x="5126639" y="2654596"/>
                  <a:pt x="5165019" y="2648562"/>
                </a:cubicBezTo>
                <a:cubicBezTo>
                  <a:pt x="5165019" y="2648562"/>
                  <a:pt x="5184209" y="2645546"/>
                  <a:pt x="5184209" y="2645546"/>
                </a:cubicBezTo>
                <a:cubicBezTo>
                  <a:pt x="5184209" y="2645546"/>
                  <a:pt x="5203401" y="2642529"/>
                  <a:pt x="5203401" y="2642529"/>
                </a:cubicBezTo>
                <a:cubicBezTo>
                  <a:pt x="5222591" y="2639512"/>
                  <a:pt x="5222591" y="2639512"/>
                  <a:pt x="5241781" y="2636495"/>
                </a:cubicBezTo>
                <a:cubicBezTo>
                  <a:pt x="5233869" y="2586161"/>
                  <a:pt x="5233869" y="2586161"/>
                  <a:pt x="5264337" y="2529793"/>
                </a:cubicBezTo>
                <a:cubicBezTo>
                  <a:pt x="5302717" y="2523759"/>
                  <a:pt x="5341097" y="2517726"/>
                  <a:pt x="5349011" y="2568061"/>
                </a:cubicBezTo>
                <a:cubicBezTo>
                  <a:pt x="5349011" y="2568061"/>
                  <a:pt x="5350705" y="2571018"/>
                  <a:pt x="5353545" y="2575407"/>
                </a:cubicBezTo>
                <a:lnTo>
                  <a:pt x="5363523" y="2589335"/>
                </a:lnTo>
                <a:lnTo>
                  <a:pt x="5401755" y="2572216"/>
                </a:lnTo>
                <a:lnTo>
                  <a:pt x="5406331" y="2543737"/>
                </a:lnTo>
                <a:cubicBezTo>
                  <a:pt x="5425687" y="2485086"/>
                  <a:pt x="5469495" y="2458858"/>
                  <a:pt x="5533001" y="2487559"/>
                </a:cubicBezTo>
                <a:cubicBezTo>
                  <a:pt x="5533001" y="2487559"/>
                  <a:pt x="5511413" y="2490952"/>
                  <a:pt x="5495861" y="2515157"/>
                </a:cubicBezTo>
                <a:lnTo>
                  <a:pt x="5488727" y="2533273"/>
                </a:lnTo>
                <a:lnTo>
                  <a:pt x="5566713" y="2498353"/>
                </a:lnTo>
                <a:lnTo>
                  <a:pt x="5934751" y="2353417"/>
                </a:lnTo>
                <a:lnTo>
                  <a:pt x="5947919" y="2328042"/>
                </a:lnTo>
                <a:cubicBezTo>
                  <a:pt x="5954251" y="2321405"/>
                  <a:pt x="5963351" y="2316751"/>
                  <a:pt x="5977743" y="2314488"/>
                </a:cubicBezTo>
                <a:cubicBezTo>
                  <a:pt x="5987339" y="2312980"/>
                  <a:pt x="5997429" y="2314618"/>
                  <a:pt x="6007641" y="2317042"/>
                </a:cubicBezTo>
                <a:lnTo>
                  <a:pt x="6019793" y="2319926"/>
                </a:lnTo>
                <a:lnTo>
                  <a:pt x="6414285" y="2164572"/>
                </a:lnTo>
                <a:lnTo>
                  <a:pt x="6414431" y="2164445"/>
                </a:lnTo>
                <a:cubicBezTo>
                  <a:pt x="6429509" y="2154821"/>
                  <a:pt x="6445559" y="2147462"/>
                  <a:pt x="6461857" y="2141677"/>
                </a:cubicBezTo>
                <a:lnTo>
                  <a:pt x="6496171" y="2132324"/>
                </a:lnTo>
                <a:lnTo>
                  <a:pt x="8093551" y="1503262"/>
                </a:lnTo>
                <a:lnTo>
                  <a:pt x="8115001" y="1493353"/>
                </a:lnTo>
                <a:cubicBezTo>
                  <a:pt x="8137753" y="1481717"/>
                  <a:pt x="8160257" y="1468508"/>
                  <a:pt x="8182267" y="1452154"/>
                </a:cubicBezTo>
                <a:lnTo>
                  <a:pt x="8195537" y="1463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0466" y="1238250"/>
            <a:ext cx="2461148" cy="4362450"/>
          </a:xfrm>
          <a:custGeom>
            <a:avLst/>
            <a:gdLst>
              <a:gd name="connsiteX0" fmla="*/ 0 w 3257550"/>
              <a:gd name="connsiteY0" fmla="*/ 0 h 4362450"/>
              <a:gd name="connsiteX1" fmla="*/ 3257550 w 3257550"/>
              <a:gd name="connsiteY1" fmla="*/ 0 h 4362450"/>
              <a:gd name="connsiteX2" fmla="*/ 3257550 w 3257550"/>
              <a:gd name="connsiteY2" fmla="*/ 4362450 h 4362450"/>
              <a:gd name="connsiteX3" fmla="*/ 0 w 325755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4362450">
                <a:moveTo>
                  <a:pt x="0" y="0"/>
                </a:moveTo>
                <a:lnTo>
                  <a:pt x="3257550" y="0"/>
                </a:lnTo>
                <a:lnTo>
                  <a:pt x="325755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id-ID" dirty="0"/>
            </a:lvl1pPr>
          </a:lstStyle>
          <a:p>
            <a:pPr lvl="0"/>
            <a:endParaRPr lang="id-ID" dirty="0"/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634852" y="696036"/>
            <a:ext cx="2461148" cy="5446878"/>
          </a:xfrm>
          <a:custGeom>
            <a:avLst/>
            <a:gdLst>
              <a:gd name="connsiteX0" fmla="*/ 0 w 3257550"/>
              <a:gd name="connsiteY0" fmla="*/ 0 h 4362450"/>
              <a:gd name="connsiteX1" fmla="*/ 3257550 w 3257550"/>
              <a:gd name="connsiteY1" fmla="*/ 0 h 4362450"/>
              <a:gd name="connsiteX2" fmla="*/ 3257550 w 3257550"/>
              <a:gd name="connsiteY2" fmla="*/ 4362450 h 4362450"/>
              <a:gd name="connsiteX3" fmla="*/ 0 w 325755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4362450">
                <a:moveTo>
                  <a:pt x="0" y="0"/>
                </a:moveTo>
                <a:lnTo>
                  <a:pt x="3257550" y="0"/>
                </a:lnTo>
                <a:lnTo>
                  <a:pt x="325755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id-ID"/>
            </a:lvl1pPr>
          </a:lstStyle>
          <a:p>
            <a:pPr lvl="0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760524"/>
            <a:ext cx="12192000" cy="2101792"/>
          </a:xfrm>
          <a:custGeom>
            <a:avLst/>
            <a:gdLst>
              <a:gd name="connsiteX0" fmla="*/ 0 w 12192000"/>
              <a:gd name="connsiteY0" fmla="*/ 0 h 3664039"/>
              <a:gd name="connsiteX1" fmla="*/ 12192000 w 12192000"/>
              <a:gd name="connsiteY1" fmla="*/ 0 h 3664039"/>
              <a:gd name="connsiteX2" fmla="*/ 12192000 w 12192000"/>
              <a:gd name="connsiteY2" fmla="*/ 3664039 h 3664039"/>
              <a:gd name="connsiteX3" fmla="*/ 0 w 12192000"/>
              <a:gd name="connsiteY3" fmla="*/ 3664039 h 366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64039">
                <a:moveTo>
                  <a:pt x="0" y="0"/>
                </a:moveTo>
                <a:lnTo>
                  <a:pt x="12192000" y="0"/>
                </a:lnTo>
                <a:lnTo>
                  <a:pt x="12192000" y="3664039"/>
                </a:lnTo>
                <a:lnTo>
                  <a:pt x="0" y="3664039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id-ID"/>
            </a:lvl1pPr>
          </a:lstStyle>
          <a:p>
            <a:pPr lvl="0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95087" y="3622853"/>
            <a:ext cx="4034971" cy="2467982"/>
          </a:xfrm>
          <a:custGeom>
            <a:avLst/>
            <a:gdLst>
              <a:gd name="connsiteX0" fmla="*/ 0 w 4034971"/>
              <a:gd name="connsiteY0" fmla="*/ 0 h 5704115"/>
              <a:gd name="connsiteX1" fmla="*/ 4034971 w 4034971"/>
              <a:gd name="connsiteY1" fmla="*/ 0 h 5704115"/>
              <a:gd name="connsiteX2" fmla="*/ 4034971 w 4034971"/>
              <a:gd name="connsiteY2" fmla="*/ 5704115 h 5704115"/>
              <a:gd name="connsiteX3" fmla="*/ 0 w 4034971"/>
              <a:gd name="connsiteY3" fmla="*/ 5704115 h 570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5704115">
                <a:moveTo>
                  <a:pt x="0" y="0"/>
                </a:moveTo>
                <a:lnTo>
                  <a:pt x="4034971" y="0"/>
                </a:lnTo>
                <a:lnTo>
                  <a:pt x="4034971" y="5704115"/>
                </a:lnTo>
                <a:lnTo>
                  <a:pt x="0" y="57041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id-ID"/>
            </a:lvl1pPr>
          </a:lstStyle>
          <a:p>
            <a:pPr lvl="0"/>
            <a:endParaRPr lang="id-ID"/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95086" y="767166"/>
            <a:ext cx="4034971" cy="2467982"/>
          </a:xfrm>
          <a:custGeom>
            <a:avLst/>
            <a:gdLst>
              <a:gd name="connsiteX0" fmla="*/ 0 w 4034971"/>
              <a:gd name="connsiteY0" fmla="*/ 0 h 5704115"/>
              <a:gd name="connsiteX1" fmla="*/ 4034971 w 4034971"/>
              <a:gd name="connsiteY1" fmla="*/ 0 h 5704115"/>
              <a:gd name="connsiteX2" fmla="*/ 4034971 w 4034971"/>
              <a:gd name="connsiteY2" fmla="*/ 5704115 h 5704115"/>
              <a:gd name="connsiteX3" fmla="*/ 0 w 4034971"/>
              <a:gd name="connsiteY3" fmla="*/ 5704115 h 570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5704115">
                <a:moveTo>
                  <a:pt x="0" y="0"/>
                </a:moveTo>
                <a:lnTo>
                  <a:pt x="4034971" y="0"/>
                </a:lnTo>
                <a:lnTo>
                  <a:pt x="4034971" y="5704115"/>
                </a:lnTo>
                <a:lnTo>
                  <a:pt x="0" y="57041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id-ID"/>
            </a:lvl1pPr>
          </a:lstStyle>
          <a:p>
            <a:pPr lvl="0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9D012C80-24C4-4765-AB6D-D4ECA8DF3D3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88AFF81B-7365-44CA-9024-E2A727A7DDE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2767832" y="2875002"/>
            <a:ext cx="718989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告结束 谢谢观看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Richard Clayderman - Souvenirs d'enfance (爱的纪念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  <p:pic>
        <p:nvPicPr>
          <p:cNvPr id="2" name="图片 1" descr="WeChat 圖片_20220425223308"/>
          <p:cNvPicPr>
            <a:picLocks noChangeAspect="1"/>
          </p:cNvPicPr>
          <p:nvPr/>
        </p:nvPicPr>
        <p:blipFill>
          <a:blip r:embed="rId4"/>
          <a:srcRect l="690" t="-698" r="1564" b="1823"/>
          <a:stretch>
            <a:fillRect/>
          </a:stretch>
        </p:blipFill>
        <p:spPr>
          <a:xfrm>
            <a:off x="3161665" y="53975"/>
            <a:ext cx="5396865" cy="674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3000"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rcRect l="1134"/>
          <a:stretch>
            <a:fillRect/>
          </a:stretch>
        </p:blipFill>
        <p:spPr>
          <a:xfrm>
            <a:off x="6087110" y="38100"/>
            <a:ext cx="4981575" cy="6743700"/>
          </a:xfrm>
          <a:prstGeom prst="rect">
            <a:avLst/>
          </a:prstGeom>
        </p:spPr>
      </p:pic>
      <p:pic>
        <p:nvPicPr>
          <p:cNvPr id="4" name="图片 3" descr="截图202204252259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76200"/>
            <a:ext cx="4972050" cy="670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截图202204252308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25" y="90170"/>
            <a:ext cx="4962525" cy="6677025"/>
          </a:xfrm>
          <a:prstGeom prst="rect">
            <a:avLst/>
          </a:prstGeom>
        </p:spPr>
      </p:pic>
      <p:pic>
        <p:nvPicPr>
          <p:cNvPr id="5" name="图片 4" descr="截图202204252308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90170"/>
            <a:ext cx="4933950" cy="665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99695"/>
            <a:ext cx="4371975" cy="665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10" y="200025"/>
            <a:ext cx="4848225" cy="665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截图20220425230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7415" y="238125"/>
            <a:ext cx="4686300" cy="6619875"/>
          </a:xfrm>
          <a:prstGeom prst="rect">
            <a:avLst/>
          </a:prstGeom>
        </p:spPr>
      </p:pic>
      <p:pic>
        <p:nvPicPr>
          <p:cNvPr id="3" name="图片 2" descr="截图20220425230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0"/>
            <a:ext cx="4724400" cy="665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rcRect l="661" t="693" b="416"/>
          <a:stretch>
            <a:fillRect/>
          </a:stretch>
        </p:blipFill>
        <p:spPr>
          <a:xfrm>
            <a:off x="1104265" y="18415"/>
            <a:ext cx="10175875" cy="683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WeChat 圖片_20220425224211"/>
          <p:cNvPicPr>
            <a:picLocks noChangeAspect="1"/>
          </p:cNvPicPr>
          <p:nvPr/>
        </p:nvPicPr>
        <p:blipFill>
          <a:blip r:embed="rId1"/>
          <a:srcRect l="1472"/>
          <a:stretch>
            <a:fillRect/>
          </a:stretch>
        </p:blipFill>
        <p:spPr>
          <a:xfrm>
            <a:off x="772160" y="0"/>
            <a:ext cx="5143500" cy="6857365"/>
          </a:xfrm>
          <a:prstGeom prst="rect">
            <a:avLst/>
          </a:prstGeom>
        </p:spPr>
      </p:pic>
      <p:pic>
        <p:nvPicPr>
          <p:cNvPr id="3" name="图片 2" descr="WeChat 圖片_20220425224216"/>
          <p:cNvPicPr>
            <a:picLocks noChangeAspect="1"/>
          </p:cNvPicPr>
          <p:nvPr/>
        </p:nvPicPr>
        <p:blipFill>
          <a:blip r:embed="rId2"/>
          <a:srcRect l="838" t="416"/>
          <a:stretch>
            <a:fillRect/>
          </a:stretch>
        </p:blipFill>
        <p:spPr>
          <a:xfrm>
            <a:off x="5915660" y="-635"/>
            <a:ext cx="511048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WeChat 圖片_20220425224219"/>
          <p:cNvPicPr>
            <a:picLocks noChangeAspect="1"/>
          </p:cNvPicPr>
          <p:nvPr/>
        </p:nvPicPr>
        <p:blipFill>
          <a:blip r:embed="rId1"/>
          <a:srcRect l="560" t="564" r="1318"/>
          <a:stretch>
            <a:fillRect/>
          </a:stretch>
        </p:blipFill>
        <p:spPr>
          <a:xfrm>
            <a:off x="951230" y="38100"/>
            <a:ext cx="5010150" cy="6715125"/>
          </a:xfrm>
          <a:prstGeom prst="rect">
            <a:avLst/>
          </a:prstGeom>
        </p:spPr>
      </p:pic>
      <p:pic>
        <p:nvPicPr>
          <p:cNvPr id="4" name="图片 3" descr="WeChat 圖片_20220425224222"/>
          <p:cNvPicPr>
            <a:picLocks noChangeAspect="1"/>
          </p:cNvPicPr>
          <p:nvPr/>
        </p:nvPicPr>
        <p:blipFill>
          <a:blip r:embed="rId2"/>
          <a:srcRect l="769"/>
          <a:stretch>
            <a:fillRect/>
          </a:stretch>
        </p:blipFill>
        <p:spPr>
          <a:xfrm>
            <a:off x="6027420" y="19050"/>
            <a:ext cx="4999990" cy="673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2767832" y="2875002"/>
            <a:ext cx="718989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告结束 谢谢观看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Richard Clayderman - Souvenirs d'enfance (爱的纪念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  <p:pic>
        <p:nvPicPr>
          <p:cNvPr id="2" name="图片 1" descr="WeChat 圖片_20220425223308"/>
          <p:cNvPicPr>
            <a:picLocks noChangeAspect="1"/>
          </p:cNvPicPr>
          <p:nvPr/>
        </p:nvPicPr>
        <p:blipFill>
          <a:blip r:embed="rId4"/>
          <a:srcRect l="690" t="-698" r="1564" b="1823"/>
          <a:stretch>
            <a:fillRect/>
          </a:stretch>
        </p:blipFill>
        <p:spPr>
          <a:xfrm>
            <a:off x="3161665" y="53975"/>
            <a:ext cx="5396865" cy="674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3000"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截图202204252213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9625" y="48895"/>
            <a:ext cx="5492750" cy="680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截图20220425224845"/>
          <p:cNvPicPr>
            <a:picLocks noChangeAspect="1"/>
          </p:cNvPicPr>
          <p:nvPr/>
        </p:nvPicPr>
        <p:blipFill>
          <a:blip r:embed="rId1"/>
          <a:srcRect l="685" r="1027"/>
          <a:stretch>
            <a:fillRect/>
          </a:stretch>
        </p:blipFill>
        <p:spPr>
          <a:xfrm>
            <a:off x="3068955" y="39370"/>
            <a:ext cx="5467985" cy="681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331"/>
          <a:stretch>
            <a:fillRect/>
          </a:stretch>
        </p:blipFill>
        <p:spPr>
          <a:xfrm>
            <a:off x="916305" y="133350"/>
            <a:ext cx="4943475" cy="6724650"/>
          </a:xfrm>
          <a:prstGeom prst="rect">
            <a:avLst/>
          </a:prstGeom>
        </p:spPr>
      </p:pic>
      <p:pic>
        <p:nvPicPr>
          <p:cNvPr id="4" name="图片 3" descr="截图20220425231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0"/>
            <a:ext cx="4933950" cy="667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2767832" y="2875002"/>
            <a:ext cx="718989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告结束 谢谢观看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rcRect l="583" t="712" b="993"/>
          <a:stretch>
            <a:fillRect/>
          </a:stretch>
        </p:blipFill>
        <p:spPr>
          <a:xfrm>
            <a:off x="1062990" y="95885"/>
            <a:ext cx="4980940" cy="6666230"/>
          </a:xfrm>
          <a:prstGeom prst="rect">
            <a:avLst/>
          </a:prstGeom>
        </p:spPr>
      </p:pic>
      <p:pic>
        <p:nvPicPr>
          <p:cNvPr id="5" name="图片 4" descr="截图20220425225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1510030"/>
            <a:ext cx="4972050" cy="402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2767832" y="2875002"/>
            <a:ext cx="718989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告结束 谢谢观看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截图20220425225100"/>
          <p:cNvPicPr>
            <a:picLocks noChangeAspect="1"/>
          </p:cNvPicPr>
          <p:nvPr/>
        </p:nvPicPr>
        <p:blipFill>
          <a:blip r:embed="rId1"/>
          <a:srcRect l="1701" t="707" r="750"/>
          <a:stretch>
            <a:fillRect/>
          </a:stretch>
        </p:blipFill>
        <p:spPr>
          <a:xfrm>
            <a:off x="6192520" y="0"/>
            <a:ext cx="4952365" cy="66865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-635"/>
            <a:ext cx="505269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133350"/>
            <a:ext cx="5019675" cy="6724650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15" y="0"/>
            <a:ext cx="5010150" cy="672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rcRect l="1153" t="282"/>
          <a:stretch>
            <a:fillRect/>
          </a:stretch>
        </p:blipFill>
        <p:spPr>
          <a:xfrm>
            <a:off x="5909945" y="123825"/>
            <a:ext cx="4952365" cy="6734175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2"/>
          <a:srcRect l="1132" r="755"/>
          <a:stretch>
            <a:fillRect/>
          </a:stretch>
        </p:blipFill>
        <p:spPr>
          <a:xfrm>
            <a:off x="956945" y="229235"/>
            <a:ext cx="4953000" cy="662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-33522" y="3406141"/>
            <a:ext cx="246904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0210" y="2828836"/>
            <a:ext cx="167179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61595"/>
            <a:ext cx="5010150" cy="6734175"/>
          </a:xfrm>
          <a:prstGeom prst="rect">
            <a:avLst/>
          </a:prstGeom>
        </p:spPr>
      </p:pic>
      <p:pic>
        <p:nvPicPr>
          <p:cNvPr id="4" name="图片 3" descr="9"/>
          <p:cNvPicPr>
            <a:picLocks noChangeAspect="1"/>
          </p:cNvPicPr>
          <p:nvPr/>
        </p:nvPicPr>
        <p:blipFill>
          <a:blip r:embed="rId2"/>
          <a:srcRect l="1153"/>
          <a:stretch>
            <a:fillRect/>
          </a:stretch>
        </p:blipFill>
        <p:spPr>
          <a:xfrm>
            <a:off x="6437630" y="62230"/>
            <a:ext cx="4952365" cy="673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14:ripple/>
      </p:transition>
    </mc:Choice>
    <mc:Fallback>
      <p:transition spd="slow" advClick="0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590,&quot;width&quot;:7890}"/>
</p:tagLst>
</file>

<file path=ppt/theme/theme1.xml><?xml version="1.0" encoding="utf-8"?>
<a:theme xmlns:a="http://schemas.openxmlformats.org/drawingml/2006/main" name="Office 主题​​">
  <a:themeElements>
    <a:clrScheme name="蓝绿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5A1C6"/>
      </a:accent1>
      <a:accent2>
        <a:srgbClr val="ED3B2F"/>
      </a:accent2>
      <a:accent3>
        <a:srgbClr val="9BBB59"/>
      </a:accent3>
      <a:accent4>
        <a:srgbClr val="F29B11"/>
      </a:accent4>
      <a:accent5>
        <a:srgbClr val="BF382A"/>
      </a:accent5>
      <a:accent6>
        <a:srgbClr val="2C3F50"/>
      </a:accent6>
      <a:hlink>
        <a:srgbClr val="05A1C6"/>
      </a:hlink>
      <a:folHlink>
        <a:srgbClr val="BFBFBF"/>
      </a:folHlink>
    </a:clrScheme>
    <a:fontScheme name="y0s2hgqg">
      <a:majorFont>
        <a:latin typeface="AvantGarde Bk BT"/>
        <a:ea typeface="张海山锐线体简"/>
        <a:cs typeface=""/>
      </a:majorFont>
      <a:minorFont>
        <a:latin typeface="AvantGarde Bk BT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WPS 演示</Application>
  <PresentationFormat>宽屏</PresentationFormat>
  <Paragraphs>8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张海山锐线体简</vt:lpstr>
      <vt:lpstr>AMGDT</vt:lpstr>
      <vt:lpstr>等线</vt:lpstr>
      <vt:lpstr>Calibri</vt:lpstr>
      <vt:lpstr>AvantGarde Bk BT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红色简约风商务工作总结PPT模板</dc:title>
  <dc:creator>极简办公</dc:creator>
  <cp:keywords>www.jjppt.com</cp:keywords>
  <dc:description>www.jjppt.com</dc:description>
  <dc:subject> </dc:subject>
  <cp:category> </cp:category>
  <cp:lastModifiedBy>11又十一</cp:lastModifiedBy>
  <cp:revision>14</cp:revision>
  <dcterms:created xsi:type="dcterms:W3CDTF">2019-11-05T03:20:00Z</dcterms:created>
  <dcterms:modified xsi:type="dcterms:W3CDTF">2022-04-25T15:33:12Z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B40143299C08473D9E1C1B65619CDC46</vt:lpwstr>
  </property>
  <property fmtid="{D5CDD505-2E9C-101B-9397-08002B2CF9AE}" pid="3" name="KSOProductBuildVer">
    <vt:lpwstr>2052-11.1.0.11365</vt:lpwstr>
  </property>
</Properties>
</file>